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1"/>
  </p:notesMasterIdLst>
  <p:sldIdLst>
    <p:sldId id="257" r:id="rId2"/>
    <p:sldId id="275" r:id="rId3"/>
    <p:sldId id="270" r:id="rId4"/>
    <p:sldId id="265" r:id="rId5"/>
    <p:sldId id="259" r:id="rId6"/>
    <p:sldId id="258" r:id="rId7"/>
    <p:sldId id="277" r:id="rId8"/>
    <p:sldId id="271" r:id="rId9"/>
    <p:sldId id="272" r:id="rId10"/>
    <p:sldId id="266" r:id="rId11"/>
    <p:sldId id="273" r:id="rId12"/>
    <p:sldId id="274" r:id="rId13"/>
    <p:sldId id="260" r:id="rId14"/>
    <p:sldId id="261" r:id="rId15"/>
    <p:sldId id="262" r:id="rId16"/>
    <p:sldId id="263" r:id="rId17"/>
    <p:sldId id="278"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99CB1-E05A-400C-96B2-11739241E478}" v="74" dt="2023-07-19T01:17:54.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a macherla" userId="717e99576b261538" providerId="LiveId" clId="{42999CB1-E05A-400C-96B2-11739241E478}"/>
    <pc:docChg chg="undo custSel addSld delSld modSld sldOrd modMainMaster">
      <pc:chgData name="anusha macherla" userId="717e99576b261538" providerId="LiveId" clId="{42999CB1-E05A-400C-96B2-11739241E478}" dt="2023-07-20T01:14:12.002" v="2326" actId="1076"/>
      <pc:docMkLst>
        <pc:docMk/>
      </pc:docMkLst>
      <pc:sldChg chg="new del">
        <pc:chgData name="anusha macherla" userId="717e99576b261538" providerId="LiveId" clId="{42999CB1-E05A-400C-96B2-11739241E478}" dt="2023-07-11T05:07:21.251" v="2" actId="47"/>
        <pc:sldMkLst>
          <pc:docMk/>
          <pc:sldMk cId="1374526444" sldId="256"/>
        </pc:sldMkLst>
      </pc:sldChg>
      <pc:sldChg chg="addSp modSp new mod">
        <pc:chgData name="anusha macherla" userId="717e99576b261538" providerId="LiveId" clId="{42999CB1-E05A-400C-96B2-11739241E478}" dt="2023-07-20T00:23:54.783" v="2219" actId="20577"/>
        <pc:sldMkLst>
          <pc:docMk/>
          <pc:sldMk cId="4110977145" sldId="257"/>
        </pc:sldMkLst>
        <pc:spChg chg="add mod">
          <ac:chgData name="anusha macherla" userId="717e99576b261538" providerId="LiveId" clId="{42999CB1-E05A-400C-96B2-11739241E478}" dt="2023-07-20T00:23:54.783" v="2219" actId="20577"/>
          <ac:spMkLst>
            <pc:docMk/>
            <pc:sldMk cId="4110977145" sldId="257"/>
            <ac:spMk id="2" creationId="{276D5550-4BC9-D587-B948-2ECE62A01226}"/>
          </ac:spMkLst>
        </pc:spChg>
        <pc:spChg chg="add mod">
          <ac:chgData name="anusha macherla" userId="717e99576b261538" providerId="LiveId" clId="{42999CB1-E05A-400C-96B2-11739241E478}" dt="2023-07-11T06:01:47.011" v="111" actId="14100"/>
          <ac:spMkLst>
            <pc:docMk/>
            <pc:sldMk cId="4110977145" sldId="257"/>
            <ac:spMk id="3" creationId="{2063B257-E56B-12DE-D938-7D3AFCFF160C}"/>
          </ac:spMkLst>
        </pc:spChg>
      </pc:sldChg>
      <pc:sldChg chg="addSp modSp new mod ord">
        <pc:chgData name="anusha macherla" userId="717e99576b261538" providerId="LiveId" clId="{42999CB1-E05A-400C-96B2-11739241E478}" dt="2023-07-19T04:18:42.591" v="2200" actId="20577"/>
        <pc:sldMkLst>
          <pc:docMk/>
          <pc:sldMk cId="2976945412" sldId="258"/>
        </pc:sldMkLst>
        <pc:spChg chg="add mod">
          <ac:chgData name="anusha macherla" userId="717e99576b261538" providerId="LiveId" clId="{42999CB1-E05A-400C-96B2-11739241E478}" dt="2023-07-18T02:14:11.804" v="474" actId="2711"/>
          <ac:spMkLst>
            <pc:docMk/>
            <pc:sldMk cId="2976945412" sldId="258"/>
            <ac:spMk id="2" creationId="{90F6DF06-6DA4-96D1-D68B-8E6011FC1EF8}"/>
          </ac:spMkLst>
        </pc:spChg>
        <pc:spChg chg="add mod">
          <ac:chgData name="anusha macherla" userId="717e99576b261538" providerId="LiveId" clId="{42999CB1-E05A-400C-96B2-11739241E478}" dt="2023-07-19T04:18:42.591" v="2200" actId="20577"/>
          <ac:spMkLst>
            <pc:docMk/>
            <pc:sldMk cId="2976945412" sldId="258"/>
            <ac:spMk id="3" creationId="{66954123-E276-8FAB-BB6D-281FB500DF55}"/>
          </ac:spMkLst>
        </pc:spChg>
      </pc:sldChg>
      <pc:sldChg chg="addSp delSp modSp new mod ord">
        <pc:chgData name="anusha macherla" userId="717e99576b261538" providerId="LiveId" clId="{42999CB1-E05A-400C-96B2-11739241E478}" dt="2023-07-20T00:24:58.879" v="2225" actId="20577"/>
        <pc:sldMkLst>
          <pc:docMk/>
          <pc:sldMk cId="1439167640" sldId="259"/>
        </pc:sldMkLst>
        <pc:spChg chg="add del mod">
          <ac:chgData name="anusha macherla" userId="717e99576b261538" providerId="LiveId" clId="{42999CB1-E05A-400C-96B2-11739241E478}" dt="2023-07-18T01:58:22.499" v="213"/>
          <ac:spMkLst>
            <pc:docMk/>
            <pc:sldMk cId="1439167640" sldId="259"/>
            <ac:spMk id="2" creationId="{C5F6DEA9-3584-B22A-BD4D-68D0BC658A72}"/>
          </ac:spMkLst>
        </pc:spChg>
        <pc:spChg chg="add mod">
          <ac:chgData name="anusha macherla" userId="717e99576b261538" providerId="LiveId" clId="{42999CB1-E05A-400C-96B2-11739241E478}" dt="2023-07-20T00:24:58.879" v="2225" actId="20577"/>
          <ac:spMkLst>
            <pc:docMk/>
            <pc:sldMk cId="1439167640" sldId="259"/>
            <ac:spMk id="3" creationId="{5A22C74E-E46C-FFBF-FAAD-A17375B01FB3}"/>
          </ac:spMkLst>
        </pc:spChg>
        <pc:spChg chg="add mod">
          <ac:chgData name="anusha macherla" userId="717e99576b261538" providerId="LiveId" clId="{42999CB1-E05A-400C-96B2-11739241E478}" dt="2023-07-19T04:10:51.510" v="2115" actId="1076"/>
          <ac:spMkLst>
            <pc:docMk/>
            <pc:sldMk cId="1439167640" sldId="259"/>
            <ac:spMk id="4" creationId="{F4AD60CA-01B9-162D-509F-ED94AB938FFA}"/>
          </ac:spMkLst>
        </pc:spChg>
      </pc:sldChg>
      <pc:sldChg chg="addSp modSp new mod">
        <pc:chgData name="anusha macherla" userId="717e99576b261538" providerId="LiveId" clId="{42999CB1-E05A-400C-96B2-11739241E478}" dt="2023-07-11T06:07:07.205" v="118" actId="1076"/>
        <pc:sldMkLst>
          <pc:docMk/>
          <pc:sldMk cId="3082190677" sldId="260"/>
        </pc:sldMkLst>
        <pc:spChg chg="add mod">
          <ac:chgData name="anusha macherla" userId="717e99576b261538" providerId="LiveId" clId="{42999CB1-E05A-400C-96B2-11739241E478}" dt="2023-07-11T06:06:40.979" v="116"/>
          <ac:spMkLst>
            <pc:docMk/>
            <pc:sldMk cId="3082190677" sldId="260"/>
            <ac:spMk id="2" creationId="{2030A815-CDE7-9B9B-2387-9454ABE6C555}"/>
          </ac:spMkLst>
        </pc:spChg>
        <pc:spChg chg="add mod">
          <ac:chgData name="anusha macherla" userId="717e99576b261538" providerId="LiveId" clId="{42999CB1-E05A-400C-96B2-11739241E478}" dt="2023-07-11T06:07:07.205" v="118" actId="1076"/>
          <ac:spMkLst>
            <pc:docMk/>
            <pc:sldMk cId="3082190677" sldId="260"/>
            <ac:spMk id="3" creationId="{BD066FB0-9BBB-09D5-00FF-C91BD5FBC6E9}"/>
          </ac:spMkLst>
        </pc:spChg>
      </pc:sldChg>
      <pc:sldChg chg="addSp modSp new mod">
        <pc:chgData name="anusha macherla" userId="717e99576b261538" providerId="LiveId" clId="{42999CB1-E05A-400C-96B2-11739241E478}" dt="2023-07-19T04:20:24.561" v="2202" actId="208"/>
        <pc:sldMkLst>
          <pc:docMk/>
          <pc:sldMk cId="2992186219" sldId="261"/>
        </pc:sldMkLst>
        <pc:spChg chg="add mod">
          <ac:chgData name="anusha macherla" userId="717e99576b261538" providerId="LiveId" clId="{42999CB1-E05A-400C-96B2-11739241E478}" dt="2023-07-11T07:07:39.854" v="186" actId="1076"/>
          <ac:spMkLst>
            <pc:docMk/>
            <pc:sldMk cId="2992186219" sldId="261"/>
            <ac:spMk id="4" creationId="{5E65EC6C-2273-EF28-A622-7BD9DCD89D8F}"/>
          </ac:spMkLst>
        </pc:spChg>
        <pc:picChg chg="add mod">
          <ac:chgData name="anusha macherla" userId="717e99576b261538" providerId="LiveId" clId="{42999CB1-E05A-400C-96B2-11739241E478}" dt="2023-07-19T04:20:24.561" v="2202" actId="208"/>
          <ac:picMkLst>
            <pc:docMk/>
            <pc:sldMk cId="2992186219" sldId="261"/>
            <ac:picMk id="3" creationId="{95EA403E-4998-7C92-9C7A-7733D4892AF7}"/>
          </ac:picMkLst>
        </pc:picChg>
      </pc:sldChg>
      <pc:sldChg chg="addSp delSp modSp new mod">
        <pc:chgData name="anusha macherla" userId="717e99576b261538" providerId="LiveId" clId="{42999CB1-E05A-400C-96B2-11739241E478}" dt="2023-07-20T00:14:54.323" v="2215" actId="208"/>
        <pc:sldMkLst>
          <pc:docMk/>
          <pc:sldMk cId="1945592134" sldId="262"/>
        </pc:sldMkLst>
        <pc:spChg chg="add mod">
          <ac:chgData name="anusha macherla" userId="717e99576b261538" providerId="LiveId" clId="{42999CB1-E05A-400C-96B2-11739241E478}" dt="2023-07-19T00:53:36.350" v="1507" actId="1076"/>
          <ac:spMkLst>
            <pc:docMk/>
            <pc:sldMk cId="1945592134" sldId="262"/>
            <ac:spMk id="2" creationId="{943F0759-244D-342F-FEFB-46A3BC2176FB}"/>
          </ac:spMkLst>
        </pc:spChg>
        <pc:picChg chg="add mod">
          <ac:chgData name="anusha macherla" userId="717e99576b261538" providerId="LiveId" clId="{42999CB1-E05A-400C-96B2-11739241E478}" dt="2023-07-20T00:14:54.323" v="2215" actId="208"/>
          <ac:picMkLst>
            <pc:docMk/>
            <pc:sldMk cId="1945592134" sldId="262"/>
            <ac:picMk id="4" creationId="{92C0CA0D-D0A0-F07B-B5B8-0FA1675DE7CD}"/>
          </ac:picMkLst>
        </pc:picChg>
        <pc:picChg chg="add del">
          <ac:chgData name="anusha macherla" userId="717e99576b261538" providerId="LiveId" clId="{42999CB1-E05A-400C-96B2-11739241E478}" dt="2023-07-19T00:54:13.334" v="1508" actId="478"/>
          <ac:picMkLst>
            <pc:docMk/>
            <pc:sldMk cId="1945592134" sldId="262"/>
            <ac:picMk id="4" creationId="{BE854A70-3C53-06B7-A0D9-B33035E9B15A}"/>
          </ac:picMkLst>
        </pc:picChg>
        <pc:picChg chg="add del mod">
          <ac:chgData name="anusha macherla" userId="717e99576b261538" providerId="LiveId" clId="{42999CB1-E05A-400C-96B2-11739241E478}" dt="2023-07-20T00:14:25.733" v="2207" actId="478"/>
          <ac:picMkLst>
            <pc:docMk/>
            <pc:sldMk cId="1945592134" sldId="262"/>
            <ac:picMk id="6" creationId="{8AB35159-8DE7-D409-7C72-FB87A20FA88F}"/>
          </ac:picMkLst>
        </pc:picChg>
      </pc:sldChg>
      <pc:sldChg chg="addSp modSp new mod">
        <pc:chgData name="anusha macherla" userId="717e99576b261538" providerId="LiveId" clId="{42999CB1-E05A-400C-96B2-11739241E478}" dt="2023-07-19T04:20:36.593" v="2203" actId="208"/>
        <pc:sldMkLst>
          <pc:docMk/>
          <pc:sldMk cId="465982808" sldId="263"/>
        </pc:sldMkLst>
        <pc:spChg chg="add mod">
          <ac:chgData name="anusha macherla" userId="717e99576b261538" providerId="LiveId" clId="{42999CB1-E05A-400C-96B2-11739241E478}" dt="2023-07-18T01:55:08.754" v="190" actId="1076"/>
          <ac:spMkLst>
            <pc:docMk/>
            <pc:sldMk cId="465982808" sldId="263"/>
            <ac:spMk id="2" creationId="{624CD81C-C42C-FD6E-1174-81977503CDE7}"/>
          </ac:spMkLst>
        </pc:spChg>
        <pc:picChg chg="add mod">
          <ac:chgData name="anusha macherla" userId="717e99576b261538" providerId="LiveId" clId="{42999CB1-E05A-400C-96B2-11739241E478}" dt="2023-07-19T04:20:36.593" v="2203" actId="208"/>
          <ac:picMkLst>
            <pc:docMk/>
            <pc:sldMk cId="465982808" sldId="263"/>
            <ac:picMk id="4" creationId="{366E4706-8B79-BB5C-F5EF-2A58A778722C}"/>
          </ac:picMkLst>
        </pc:picChg>
      </pc:sldChg>
      <pc:sldChg chg="new del">
        <pc:chgData name="anusha macherla" userId="717e99576b261538" providerId="LiveId" clId="{42999CB1-E05A-400C-96B2-11739241E478}" dt="2023-07-18T03:06:38.398" v="1142" actId="2696"/>
        <pc:sldMkLst>
          <pc:docMk/>
          <pc:sldMk cId="1776800076" sldId="264"/>
        </pc:sldMkLst>
      </pc:sldChg>
      <pc:sldChg chg="addSp delSp modSp new mod">
        <pc:chgData name="anusha macherla" userId="717e99576b261538" providerId="LiveId" clId="{42999CB1-E05A-400C-96B2-11739241E478}" dt="2023-07-18T03:00:04.250" v="767" actId="2711"/>
        <pc:sldMkLst>
          <pc:docMk/>
          <pc:sldMk cId="2505170897" sldId="265"/>
        </pc:sldMkLst>
        <pc:spChg chg="add mod">
          <ac:chgData name="anusha macherla" userId="717e99576b261538" providerId="LiveId" clId="{42999CB1-E05A-400C-96B2-11739241E478}" dt="2023-07-18T02:14:33.361" v="480" actId="113"/>
          <ac:spMkLst>
            <pc:docMk/>
            <pc:sldMk cId="2505170897" sldId="265"/>
            <ac:spMk id="11" creationId="{F84D2955-B307-DF5D-9983-AC44EA6D6F37}"/>
          </ac:spMkLst>
        </pc:spChg>
        <pc:spChg chg="add mod">
          <ac:chgData name="anusha macherla" userId="717e99576b261538" providerId="LiveId" clId="{42999CB1-E05A-400C-96B2-11739241E478}" dt="2023-07-18T02:46:13.731" v="655" actId="403"/>
          <ac:spMkLst>
            <pc:docMk/>
            <pc:sldMk cId="2505170897" sldId="265"/>
            <ac:spMk id="57" creationId="{3D88CB61-FA91-5B5E-D543-94307B4F2FB6}"/>
          </ac:spMkLst>
        </pc:spChg>
        <pc:spChg chg="add mod">
          <ac:chgData name="anusha macherla" userId="717e99576b261538" providerId="LiveId" clId="{42999CB1-E05A-400C-96B2-11739241E478}" dt="2023-07-18T02:52:11.796" v="683" actId="14100"/>
          <ac:spMkLst>
            <pc:docMk/>
            <pc:sldMk cId="2505170897" sldId="265"/>
            <ac:spMk id="58" creationId="{E1683CD5-B330-FD79-7F6F-DB31A28C4484}"/>
          </ac:spMkLst>
        </pc:spChg>
        <pc:spChg chg="add del mod">
          <ac:chgData name="anusha macherla" userId="717e99576b261538" providerId="LiveId" clId="{42999CB1-E05A-400C-96B2-11739241E478}" dt="2023-07-18T02:51:24.233" v="673" actId="21"/>
          <ac:spMkLst>
            <pc:docMk/>
            <pc:sldMk cId="2505170897" sldId="265"/>
            <ac:spMk id="59" creationId="{ED9B0E5F-5E45-3B25-8E9D-8D81483D7940}"/>
          </ac:spMkLst>
        </pc:spChg>
        <pc:spChg chg="add mod">
          <ac:chgData name="anusha macherla" userId="717e99576b261538" providerId="LiveId" clId="{42999CB1-E05A-400C-96B2-11739241E478}" dt="2023-07-18T02:59:42.567" v="764" actId="20577"/>
          <ac:spMkLst>
            <pc:docMk/>
            <pc:sldMk cId="2505170897" sldId="265"/>
            <ac:spMk id="60" creationId="{DE849B51-032A-A885-6618-6D0D9BE74104}"/>
          </ac:spMkLst>
        </pc:spChg>
        <pc:spChg chg="add mod">
          <ac:chgData name="anusha macherla" userId="717e99576b261538" providerId="LiveId" clId="{42999CB1-E05A-400C-96B2-11739241E478}" dt="2023-07-18T02:59:48.609" v="765" actId="2711"/>
          <ac:spMkLst>
            <pc:docMk/>
            <pc:sldMk cId="2505170897" sldId="265"/>
            <ac:spMk id="61" creationId="{DEE97C31-412D-62F5-5090-B88015D49B02}"/>
          </ac:spMkLst>
        </pc:spChg>
        <pc:spChg chg="add mod">
          <ac:chgData name="anusha macherla" userId="717e99576b261538" providerId="LiveId" clId="{42999CB1-E05A-400C-96B2-11739241E478}" dt="2023-07-18T02:59:54.686" v="766" actId="2711"/>
          <ac:spMkLst>
            <pc:docMk/>
            <pc:sldMk cId="2505170897" sldId="265"/>
            <ac:spMk id="62" creationId="{013B9529-2CAD-404F-1642-48933969286C}"/>
          </ac:spMkLst>
        </pc:spChg>
        <pc:spChg chg="add mod">
          <ac:chgData name="anusha macherla" userId="717e99576b261538" providerId="LiveId" clId="{42999CB1-E05A-400C-96B2-11739241E478}" dt="2023-07-18T02:57:04.674" v="709" actId="5793"/>
          <ac:spMkLst>
            <pc:docMk/>
            <pc:sldMk cId="2505170897" sldId="265"/>
            <ac:spMk id="63" creationId="{1B1F5248-0DC5-807E-D0DC-7DA57D583FCF}"/>
          </ac:spMkLst>
        </pc:spChg>
        <pc:spChg chg="add mod">
          <ac:chgData name="anusha macherla" userId="717e99576b261538" providerId="LiveId" clId="{42999CB1-E05A-400C-96B2-11739241E478}" dt="2023-07-18T03:00:04.250" v="767" actId="2711"/>
          <ac:spMkLst>
            <pc:docMk/>
            <pc:sldMk cId="2505170897" sldId="265"/>
            <ac:spMk id="64" creationId="{B7D45111-CBC9-D74C-CC48-65D50E08E181}"/>
          </ac:spMkLst>
        </pc:spChg>
        <pc:grpChg chg="mod">
          <ac:chgData name="anusha macherla" userId="717e99576b261538" providerId="LiveId" clId="{42999CB1-E05A-400C-96B2-11739241E478}" dt="2023-07-18T02:31:10.890" v="536"/>
          <ac:grpSpMkLst>
            <pc:docMk/>
            <pc:sldMk cId="2505170897" sldId="265"/>
            <ac:grpSpMk id="17" creationId="{A9768244-62C1-8EEA-13D3-0D09FDAAE34C}"/>
          </ac:grpSpMkLst>
        </pc:grpChg>
        <pc:graphicFrameChg chg="add del mod">
          <ac:chgData name="anusha macherla" userId="717e99576b261538" providerId="LiveId" clId="{42999CB1-E05A-400C-96B2-11739241E478}" dt="2023-07-18T02:08:22.192" v="438" actId="12084"/>
          <ac:graphicFrameMkLst>
            <pc:docMk/>
            <pc:sldMk cId="2505170897" sldId="265"/>
            <ac:graphicFrameMk id="9" creationId="{A24BDFE1-929E-E91F-17A3-9C4836117405}"/>
          </ac:graphicFrameMkLst>
        </pc:graphicFrameChg>
        <pc:picChg chg="add del mod">
          <ac:chgData name="anusha macherla" userId="717e99576b261538" providerId="LiveId" clId="{42999CB1-E05A-400C-96B2-11739241E478}" dt="2023-07-18T02:38:46.518" v="608" actId="1076"/>
          <ac:picMkLst>
            <pc:docMk/>
            <pc:sldMk cId="2505170897" sldId="265"/>
            <ac:picMk id="2" creationId="{66C60BA4-A9C7-4380-B457-44FE43DC1D40}"/>
          </ac:picMkLst>
        </pc:picChg>
        <pc:picChg chg="add del mod">
          <ac:chgData name="anusha macherla" userId="717e99576b261538" providerId="LiveId" clId="{42999CB1-E05A-400C-96B2-11739241E478}" dt="2023-07-18T02:33:05.257" v="560" actId="21"/>
          <ac:picMkLst>
            <pc:docMk/>
            <pc:sldMk cId="2505170897" sldId="265"/>
            <ac:picMk id="3" creationId="{5BB37642-8D39-5F3D-A9A4-039FBB0893AE}"/>
          </ac:picMkLst>
        </pc:picChg>
        <pc:picChg chg="add mod">
          <ac:chgData name="anusha macherla" userId="717e99576b261538" providerId="LiveId" clId="{42999CB1-E05A-400C-96B2-11739241E478}" dt="2023-07-18T02:38:55.503" v="609" actId="1076"/>
          <ac:picMkLst>
            <pc:docMk/>
            <pc:sldMk cId="2505170897" sldId="265"/>
            <ac:picMk id="4" creationId="{3DBC3734-915A-F1BD-A2D1-6A9180848014}"/>
          </ac:picMkLst>
        </pc:picChg>
        <pc:picChg chg="add mod">
          <ac:chgData name="anusha macherla" userId="717e99576b261538" providerId="LiveId" clId="{42999CB1-E05A-400C-96B2-11739241E478}" dt="2023-07-18T02:41:26.016" v="625" actId="1076"/>
          <ac:picMkLst>
            <pc:docMk/>
            <pc:sldMk cId="2505170897" sldId="265"/>
            <ac:picMk id="5" creationId="{8179E18D-C3D8-C43D-31FB-B500C4BFE234}"/>
          </ac:picMkLst>
        </pc:picChg>
        <pc:picChg chg="add mod">
          <ac:chgData name="anusha macherla" userId="717e99576b261538" providerId="LiveId" clId="{42999CB1-E05A-400C-96B2-11739241E478}" dt="2023-07-18T02:53:26.012" v="694" actId="1076"/>
          <ac:picMkLst>
            <pc:docMk/>
            <pc:sldMk cId="2505170897" sldId="265"/>
            <ac:picMk id="6" creationId="{A531268A-9918-AF00-F396-2525552EEE96}"/>
          </ac:picMkLst>
        </pc:picChg>
        <pc:picChg chg="add mod">
          <ac:chgData name="anusha macherla" userId="717e99576b261538" providerId="LiveId" clId="{42999CB1-E05A-400C-96B2-11739241E478}" dt="2023-07-18T02:41:13.044" v="624" actId="1076"/>
          <ac:picMkLst>
            <pc:docMk/>
            <pc:sldMk cId="2505170897" sldId="265"/>
            <ac:picMk id="7" creationId="{EDC499D9-B25A-D50A-A726-B1CDCAAB8A65}"/>
          </ac:picMkLst>
        </pc:picChg>
        <pc:picChg chg="add mod">
          <ac:chgData name="anusha macherla" userId="717e99576b261538" providerId="LiveId" clId="{42999CB1-E05A-400C-96B2-11739241E478}" dt="2023-07-18T02:36:52.826" v="593" actId="1076"/>
          <ac:picMkLst>
            <pc:docMk/>
            <pc:sldMk cId="2505170897" sldId="265"/>
            <ac:picMk id="8" creationId="{43330164-B0A3-3A46-E241-8D699906FB04}"/>
          </ac:picMkLst>
        </pc:picChg>
        <pc:picChg chg="add del mod">
          <ac:chgData name="anusha macherla" userId="717e99576b261538" providerId="LiveId" clId="{42999CB1-E05A-400C-96B2-11739241E478}" dt="2023-07-18T02:13:16.378" v="464" actId="21"/>
          <ac:picMkLst>
            <pc:docMk/>
            <pc:sldMk cId="2505170897" sldId="265"/>
            <ac:picMk id="10" creationId="{45CF7179-0EB1-110C-11CF-E6A675001FE8}"/>
          </ac:picMkLst>
        </pc:picChg>
        <pc:picChg chg="add mod">
          <ac:chgData name="anusha macherla" userId="717e99576b261538" providerId="LiveId" clId="{42999CB1-E05A-400C-96B2-11739241E478}" dt="2023-07-18T02:38:42.747" v="607" actId="1076"/>
          <ac:picMkLst>
            <pc:docMk/>
            <pc:sldMk cId="2505170897" sldId="265"/>
            <ac:picMk id="20" creationId="{9DE0C0F7-CAA2-6A4D-B91B-AA773B3880CD}"/>
          </ac:picMkLst>
        </pc:picChg>
        <pc:picChg chg="add del mod">
          <ac:chgData name="anusha macherla" userId="717e99576b261538" providerId="LiveId" clId="{42999CB1-E05A-400C-96B2-11739241E478}" dt="2023-07-18T02:41:53.328" v="627" actId="478"/>
          <ac:picMkLst>
            <pc:docMk/>
            <pc:sldMk cId="2505170897" sldId="265"/>
            <ac:picMk id="48" creationId="{CC431871-D5E1-0415-022B-EF1F04C6CF57}"/>
          </ac:picMkLst>
        </pc:picChg>
        <pc:inkChg chg="add del">
          <ac:chgData name="anusha macherla" userId="717e99576b261538" providerId="LiveId" clId="{42999CB1-E05A-400C-96B2-11739241E478}" dt="2023-07-18T02:31:12.062" v="540" actId="9405"/>
          <ac:inkMkLst>
            <pc:docMk/>
            <pc:sldMk cId="2505170897" sldId="265"/>
            <ac:inkMk id="12" creationId="{91590920-3E43-7A82-4F41-BF5CA2813C35}"/>
          </ac:inkMkLst>
        </pc:inkChg>
        <pc:inkChg chg="add del">
          <ac:chgData name="anusha macherla" userId="717e99576b261538" providerId="LiveId" clId="{42999CB1-E05A-400C-96B2-11739241E478}" dt="2023-07-18T02:31:11.840" v="539" actId="9405"/>
          <ac:inkMkLst>
            <pc:docMk/>
            <pc:sldMk cId="2505170897" sldId="265"/>
            <ac:inkMk id="13" creationId="{E937D447-D089-3D3B-98B9-77903032B884}"/>
          </ac:inkMkLst>
        </pc:inkChg>
        <pc:inkChg chg="add del">
          <ac:chgData name="anusha macherla" userId="717e99576b261538" providerId="LiveId" clId="{42999CB1-E05A-400C-96B2-11739241E478}" dt="2023-07-18T02:31:11.606" v="538" actId="9405"/>
          <ac:inkMkLst>
            <pc:docMk/>
            <pc:sldMk cId="2505170897" sldId="265"/>
            <ac:inkMk id="14" creationId="{B64723CB-1E65-D916-7394-61746AE5B7EC}"/>
          </ac:inkMkLst>
        </pc:inkChg>
        <pc:inkChg chg="add del mod">
          <ac:chgData name="anusha macherla" userId="717e99576b261538" providerId="LiveId" clId="{42999CB1-E05A-400C-96B2-11739241E478}" dt="2023-07-18T02:31:11.103" v="537" actId="9405"/>
          <ac:inkMkLst>
            <pc:docMk/>
            <pc:sldMk cId="2505170897" sldId="265"/>
            <ac:inkMk id="15" creationId="{E52D4117-92F5-E3DE-4831-8B3C7653F093}"/>
          </ac:inkMkLst>
        </pc:inkChg>
        <pc:inkChg chg="add del mod">
          <ac:chgData name="anusha macherla" userId="717e99576b261538" providerId="LiveId" clId="{42999CB1-E05A-400C-96B2-11739241E478}" dt="2023-07-18T02:31:10.890" v="536"/>
          <ac:inkMkLst>
            <pc:docMk/>
            <pc:sldMk cId="2505170897" sldId="265"/>
            <ac:inkMk id="16" creationId="{087FA4DF-3F76-BB52-050D-D6670FA3EA1E}"/>
          </ac:inkMkLst>
        </pc:inkChg>
        <pc:inkChg chg="add del">
          <ac:chgData name="anusha macherla" userId="717e99576b261538" providerId="LiveId" clId="{42999CB1-E05A-400C-96B2-11739241E478}" dt="2023-07-18T02:31:10.658" v="534" actId="9405"/>
          <ac:inkMkLst>
            <pc:docMk/>
            <pc:sldMk cId="2505170897" sldId="265"/>
            <ac:inkMk id="18" creationId="{3ADDB43E-013D-366D-721C-6553EC4A0EF3}"/>
          </ac:inkMkLst>
        </pc:inkChg>
        <pc:inkChg chg="add del">
          <ac:chgData name="anusha macherla" userId="717e99576b261538" providerId="LiveId" clId="{42999CB1-E05A-400C-96B2-11739241E478}" dt="2023-07-18T02:31:10.085" v="533" actId="9405"/>
          <ac:inkMkLst>
            <pc:docMk/>
            <pc:sldMk cId="2505170897" sldId="265"/>
            <ac:inkMk id="19" creationId="{16187D2E-BB64-975A-41A5-65373B436666}"/>
          </ac:inkMkLst>
        </pc:inkChg>
        <pc:cxnChg chg="add del">
          <ac:chgData name="anusha macherla" userId="717e99576b261538" providerId="LiveId" clId="{42999CB1-E05A-400C-96B2-11739241E478}" dt="2023-07-18T02:35:02.212" v="577" actId="11529"/>
          <ac:cxnSpMkLst>
            <pc:docMk/>
            <pc:sldMk cId="2505170897" sldId="265"/>
            <ac:cxnSpMk id="22" creationId="{AA88F307-4208-1B5F-154A-FDCA9C7355DF}"/>
          </ac:cxnSpMkLst>
        </pc:cxnChg>
        <pc:cxnChg chg="add mod">
          <ac:chgData name="anusha macherla" userId="717e99576b261538" providerId="LiveId" clId="{42999CB1-E05A-400C-96B2-11739241E478}" dt="2023-07-18T02:40:19.302" v="619" actId="14100"/>
          <ac:cxnSpMkLst>
            <pc:docMk/>
            <pc:sldMk cId="2505170897" sldId="265"/>
            <ac:cxnSpMk id="24" creationId="{FC51EA05-C703-7F71-4258-8726E01F01F2}"/>
          </ac:cxnSpMkLst>
        </pc:cxnChg>
        <pc:cxnChg chg="add mod">
          <ac:chgData name="anusha macherla" userId="717e99576b261538" providerId="LiveId" clId="{42999CB1-E05A-400C-96B2-11739241E478}" dt="2023-07-18T02:38:27.687" v="603" actId="1076"/>
          <ac:cxnSpMkLst>
            <pc:docMk/>
            <pc:sldMk cId="2505170897" sldId="265"/>
            <ac:cxnSpMk id="26" creationId="{2A6E20F2-075D-CCD4-D15A-E6DAF4465BFA}"/>
          </ac:cxnSpMkLst>
        </pc:cxnChg>
        <pc:cxnChg chg="add mod">
          <ac:chgData name="anusha macherla" userId="717e99576b261538" providerId="LiveId" clId="{42999CB1-E05A-400C-96B2-11739241E478}" dt="2023-07-18T02:42:51.979" v="631" actId="14100"/>
          <ac:cxnSpMkLst>
            <pc:docMk/>
            <pc:sldMk cId="2505170897" sldId="265"/>
            <ac:cxnSpMk id="31" creationId="{9C5BC1C6-30BF-D08A-2748-734ADEAE3E72}"/>
          </ac:cxnSpMkLst>
        </pc:cxnChg>
        <pc:cxnChg chg="add mod">
          <ac:chgData name="anusha macherla" userId="717e99576b261538" providerId="LiveId" clId="{42999CB1-E05A-400C-96B2-11739241E478}" dt="2023-07-18T02:42:59.070" v="632" actId="208"/>
          <ac:cxnSpMkLst>
            <pc:docMk/>
            <pc:sldMk cId="2505170897" sldId="265"/>
            <ac:cxnSpMk id="33" creationId="{8A39C8BC-55E8-EFA0-F094-1437374B94D8}"/>
          </ac:cxnSpMkLst>
        </pc:cxnChg>
        <pc:cxnChg chg="add mod">
          <ac:chgData name="anusha macherla" userId="717e99576b261538" providerId="LiveId" clId="{42999CB1-E05A-400C-96B2-11739241E478}" dt="2023-07-18T02:43:05.960" v="634" actId="14100"/>
          <ac:cxnSpMkLst>
            <pc:docMk/>
            <pc:sldMk cId="2505170897" sldId="265"/>
            <ac:cxnSpMk id="35" creationId="{1AB3416A-6573-30EE-A6EF-B426994FB449}"/>
          </ac:cxnSpMkLst>
        </pc:cxnChg>
        <pc:cxnChg chg="add mod">
          <ac:chgData name="anusha macherla" userId="717e99576b261538" providerId="LiveId" clId="{42999CB1-E05A-400C-96B2-11739241E478}" dt="2023-07-18T02:43:13.748" v="637" actId="208"/>
          <ac:cxnSpMkLst>
            <pc:docMk/>
            <pc:sldMk cId="2505170897" sldId="265"/>
            <ac:cxnSpMk id="45" creationId="{35DF2713-7870-E216-A691-27A5D005EB0D}"/>
          </ac:cxnSpMkLst>
        </pc:cxnChg>
        <pc:cxnChg chg="add mod">
          <ac:chgData name="anusha macherla" userId="717e99576b261538" providerId="LiveId" clId="{42999CB1-E05A-400C-96B2-11739241E478}" dt="2023-07-18T02:43:30.814" v="638" actId="208"/>
          <ac:cxnSpMkLst>
            <pc:docMk/>
            <pc:sldMk cId="2505170897" sldId="265"/>
            <ac:cxnSpMk id="47" creationId="{1E969587-9181-22C4-A437-41A97F1407E9}"/>
          </ac:cxnSpMkLst>
        </pc:cxnChg>
        <pc:cxnChg chg="add mod">
          <ac:chgData name="anusha macherla" userId="717e99576b261538" providerId="LiveId" clId="{42999CB1-E05A-400C-96B2-11739241E478}" dt="2023-07-18T02:44:19.226" v="639" actId="208"/>
          <ac:cxnSpMkLst>
            <pc:docMk/>
            <pc:sldMk cId="2505170897" sldId="265"/>
            <ac:cxnSpMk id="50" creationId="{CE73A00D-F938-6CCD-4F8D-47AE2B763D76}"/>
          </ac:cxnSpMkLst>
        </pc:cxnChg>
        <pc:cxnChg chg="add mod">
          <ac:chgData name="anusha macherla" userId="717e99576b261538" providerId="LiveId" clId="{42999CB1-E05A-400C-96B2-11739241E478}" dt="2023-07-18T02:44:22.181" v="640" actId="208"/>
          <ac:cxnSpMkLst>
            <pc:docMk/>
            <pc:sldMk cId="2505170897" sldId="265"/>
            <ac:cxnSpMk id="52" creationId="{5B5627D2-5F40-688B-FBF6-4B3DFAB8677E}"/>
          </ac:cxnSpMkLst>
        </pc:cxnChg>
      </pc:sldChg>
      <pc:sldChg chg="addSp delSp modSp new mod setBg delDesignElem">
        <pc:chgData name="anusha macherla" userId="717e99576b261538" providerId="LiveId" clId="{42999CB1-E05A-400C-96B2-11739241E478}" dt="2023-07-20T01:05:34.864" v="2318" actId="20577"/>
        <pc:sldMkLst>
          <pc:docMk/>
          <pc:sldMk cId="2941537061" sldId="266"/>
        </pc:sldMkLst>
        <pc:spChg chg="add mod">
          <ac:chgData name="anusha macherla" userId="717e99576b261538" providerId="LiveId" clId="{42999CB1-E05A-400C-96B2-11739241E478}" dt="2023-07-20T01:05:02.925" v="2317" actId="20577"/>
          <ac:spMkLst>
            <pc:docMk/>
            <pc:sldMk cId="2941537061" sldId="266"/>
            <ac:spMk id="8" creationId="{8A46F2D4-284C-D758-FE1F-DDB520F34E04}"/>
          </ac:spMkLst>
        </pc:spChg>
        <pc:spChg chg="add del">
          <ac:chgData name="anusha macherla" userId="717e99576b261538" providerId="LiveId" clId="{42999CB1-E05A-400C-96B2-11739241E478}" dt="2023-07-11T06:05:27.057" v="113"/>
          <ac:spMkLst>
            <pc:docMk/>
            <pc:sldMk cId="2941537061" sldId="266"/>
            <ac:spMk id="8" creationId="{F3060C83-F051-4F0E-ABAD-AA0DFC48B218}"/>
          </ac:spMkLst>
        </pc:spChg>
        <pc:spChg chg="add mod">
          <ac:chgData name="anusha macherla" userId="717e99576b261538" providerId="LiveId" clId="{42999CB1-E05A-400C-96B2-11739241E478}" dt="2023-07-20T01:05:34.864" v="2318" actId="20577"/>
          <ac:spMkLst>
            <pc:docMk/>
            <pc:sldMk cId="2941537061" sldId="266"/>
            <ac:spMk id="9" creationId="{889548D1-5E90-BB51-E384-59ED0BC03FF8}"/>
          </ac:spMkLst>
        </pc:spChg>
        <pc:spChg chg="add del">
          <ac:chgData name="anusha macherla" userId="717e99576b261538" providerId="LiveId" clId="{42999CB1-E05A-400C-96B2-11739241E478}" dt="2023-07-11T06:05:27.057" v="113"/>
          <ac:spMkLst>
            <pc:docMk/>
            <pc:sldMk cId="2941537061" sldId="266"/>
            <ac:spMk id="10" creationId="{83C98ABE-055B-441F-B07E-44F97F083C39}"/>
          </ac:spMkLst>
        </pc:spChg>
        <pc:spChg chg="add del">
          <ac:chgData name="anusha macherla" userId="717e99576b261538" providerId="LiveId" clId="{42999CB1-E05A-400C-96B2-11739241E478}" dt="2023-07-11T06:05:27.057" v="113"/>
          <ac:spMkLst>
            <pc:docMk/>
            <pc:sldMk cId="2941537061" sldId="266"/>
            <ac:spMk id="12" creationId="{29FDB030-9B49-4CED-8CCD-4D99382388AC}"/>
          </ac:spMkLst>
        </pc:spChg>
        <pc:spChg chg="add del">
          <ac:chgData name="anusha macherla" userId="717e99576b261538" providerId="LiveId" clId="{42999CB1-E05A-400C-96B2-11739241E478}" dt="2023-07-11T06:05:27.057" v="113"/>
          <ac:spMkLst>
            <pc:docMk/>
            <pc:sldMk cId="2941537061" sldId="266"/>
            <ac:spMk id="14" creationId="{3783CA14-24A1-485C-8B30-D6A5D87987AD}"/>
          </ac:spMkLst>
        </pc:spChg>
        <pc:spChg chg="add del">
          <ac:chgData name="anusha macherla" userId="717e99576b261538" providerId="LiveId" clId="{42999CB1-E05A-400C-96B2-11739241E478}" dt="2023-07-11T06:05:27.057" v="113"/>
          <ac:spMkLst>
            <pc:docMk/>
            <pc:sldMk cId="2941537061" sldId="266"/>
            <ac:spMk id="16" creationId="{9A97C86A-04D6-40F7-AE84-31AB43E6A846}"/>
          </ac:spMkLst>
        </pc:spChg>
        <pc:spChg chg="add del">
          <ac:chgData name="anusha macherla" userId="717e99576b261538" providerId="LiveId" clId="{42999CB1-E05A-400C-96B2-11739241E478}" dt="2023-07-11T06:05:27.057" v="113"/>
          <ac:spMkLst>
            <pc:docMk/>
            <pc:sldMk cId="2941537061" sldId="266"/>
            <ac:spMk id="18" creationId="{FF9F2414-84E8-453E-B1F3-389FDE8192D9}"/>
          </ac:spMkLst>
        </pc:spChg>
        <pc:spChg chg="add del">
          <ac:chgData name="anusha macherla" userId="717e99576b261538" providerId="LiveId" clId="{42999CB1-E05A-400C-96B2-11739241E478}" dt="2023-07-11T06:05:27.057" v="113"/>
          <ac:spMkLst>
            <pc:docMk/>
            <pc:sldMk cId="2941537061" sldId="266"/>
            <ac:spMk id="20" creationId="{3ECA69A1-7536-43AC-85EF-C7106179F5ED}"/>
          </ac:spMkLst>
        </pc:spChg>
        <pc:picChg chg="add del mod">
          <ac:chgData name="anusha macherla" userId="717e99576b261538" providerId="LiveId" clId="{42999CB1-E05A-400C-96B2-11739241E478}" dt="2023-07-18T04:05:37.404" v="1233" actId="21"/>
          <ac:picMkLst>
            <pc:docMk/>
            <pc:sldMk cId="2941537061" sldId="266"/>
            <ac:picMk id="3" creationId="{1D3E2698-7F8E-142F-C8D5-6F6D213E2EA7}"/>
          </ac:picMkLst>
        </pc:picChg>
        <pc:picChg chg="add del mod">
          <ac:chgData name="anusha macherla" userId="717e99576b261538" providerId="LiveId" clId="{42999CB1-E05A-400C-96B2-11739241E478}" dt="2023-07-18T23:56:51.391" v="1466" actId="478"/>
          <ac:picMkLst>
            <pc:docMk/>
            <pc:sldMk cId="2941537061" sldId="266"/>
            <ac:picMk id="4" creationId="{CC06606F-A759-92E2-0E73-0CE563D63D3F}"/>
          </ac:picMkLst>
        </pc:picChg>
        <pc:picChg chg="add del mod">
          <ac:chgData name="anusha macherla" userId="717e99576b261538" providerId="LiveId" clId="{42999CB1-E05A-400C-96B2-11739241E478}" dt="2023-07-18T03:15:03.505" v="1186" actId="21"/>
          <ac:picMkLst>
            <pc:docMk/>
            <pc:sldMk cId="2941537061" sldId="266"/>
            <ac:picMk id="5" creationId="{43E58488-50A5-8866-3477-54D4F924CF20}"/>
          </ac:picMkLst>
        </pc:picChg>
        <pc:picChg chg="add mod">
          <ac:chgData name="anusha macherla" userId="717e99576b261538" providerId="LiveId" clId="{42999CB1-E05A-400C-96B2-11739241E478}" dt="2023-07-19T01:14:02.508" v="1631" actId="14100"/>
          <ac:picMkLst>
            <pc:docMk/>
            <pc:sldMk cId="2941537061" sldId="266"/>
            <ac:picMk id="7" creationId="{5854E6B1-6A50-1549-8508-45891FCFD02A}"/>
          </ac:picMkLst>
        </pc:picChg>
      </pc:sldChg>
      <pc:sldChg chg="addSp modSp new mod">
        <pc:chgData name="anusha macherla" userId="717e99576b261538" providerId="LiveId" clId="{42999CB1-E05A-400C-96B2-11739241E478}" dt="2023-07-20T01:14:12.002" v="2326" actId="1076"/>
        <pc:sldMkLst>
          <pc:docMk/>
          <pc:sldMk cId="1594290044" sldId="267"/>
        </pc:sldMkLst>
        <pc:spChg chg="add mod">
          <ac:chgData name="anusha macherla" userId="717e99576b261538" providerId="LiveId" clId="{42999CB1-E05A-400C-96B2-11739241E478}" dt="2023-07-20T01:14:12.002" v="2326" actId="1076"/>
          <ac:spMkLst>
            <pc:docMk/>
            <pc:sldMk cId="1594290044" sldId="267"/>
            <ac:spMk id="2" creationId="{49FF3421-4A8B-C53D-4EDC-80DD5F0F06A4}"/>
          </ac:spMkLst>
        </pc:spChg>
        <pc:spChg chg="add mod">
          <ac:chgData name="anusha macherla" userId="717e99576b261538" providerId="LiveId" clId="{42999CB1-E05A-400C-96B2-11739241E478}" dt="2023-07-20T01:14:08.386" v="2325" actId="1076"/>
          <ac:spMkLst>
            <pc:docMk/>
            <pc:sldMk cId="1594290044" sldId="267"/>
            <ac:spMk id="4" creationId="{242CAF85-0445-46D6-4541-BFC72617161F}"/>
          </ac:spMkLst>
        </pc:spChg>
      </pc:sldChg>
      <pc:sldChg chg="addSp modSp new mod">
        <pc:chgData name="anusha macherla" userId="717e99576b261538" providerId="LiveId" clId="{42999CB1-E05A-400C-96B2-11739241E478}" dt="2023-07-19T04:20:57.180" v="2206" actId="115"/>
        <pc:sldMkLst>
          <pc:docMk/>
          <pc:sldMk cId="3995939037" sldId="268"/>
        </pc:sldMkLst>
        <pc:spChg chg="add mod">
          <ac:chgData name="anusha macherla" userId="717e99576b261538" providerId="LiveId" clId="{42999CB1-E05A-400C-96B2-11739241E478}" dt="2023-07-19T04:20:57.180" v="2206" actId="115"/>
          <ac:spMkLst>
            <pc:docMk/>
            <pc:sldMk cId="3995939037" sldId="268"/>
            <ac:spMk id="2" creationId="{4BF6FE40-73B5-7B67-6283-2F5568AA762B}"/>
          </ac:spMkLst>
        </pc:spChg>
      </pc:sldChg>
      <pc:sldChg chg="addSp modSp new del mod">
        <pc:chgData name="anusha macherla" userId="717e99576b261538" providerId="LiveId" clId="{42999CB1-E05A-400C-96B2-11739241E478}" dt="2023-07-18T23:38:28.837" v="1453" actId="2696"/>
        <pc:sldMkLst>
          <pc:docMk/>
          <pc:sldMk cId="3736404620" sldId="269"/>
        </pc:sldMkLst>
        <pc:spChg chg="add mod">
          <ac:chgData name="anusha macherla" userId="717e99576b261538" providerId="LiveId" clId="{42999CB1-E05A-400C-96B2-11739241E478}" dt="2023-07-18T01:55:28.670" v="210" actId="20577"/>
          <ac:spMkLst>
            <pc:docMk/>
            <pc:sldMk cId="3736404620" sldId="269"/>
            <ac:spMk id="2" creationId="{51631A8D-CB4C-8367-4D45-C3422F1FD85B}"/>
          </ac:spMkLst>
        </pc:spChg>
      </pc:sldChg>
      <pc:sldChg chg="addSp delSp modSp new mod setBg">
        <pc:chgData name="anusha macherla" userId="717e99576b261538" providerId="LiveId" clId="{42999CB1-E05A-400C-96B2-11739241E478}" dt="2023-07-18T23:16:59.530" v="1329" actId="13822"/>
        <pc:sldMkLst>
          <pc:docMk/>
          <pc:sldMk cId="1678281151" sldId="270"/>
        </pc:sldMkLst>
        <pc:spChg chg="add mod ord">
          <ac:chgData name="anusha macherla" userId="717e99576b261538" providerId="LiveId" clId="{42999CB1-E05A-400C-96B2-11739241E478}" dt="2023-07-18T03:23:08.364" v="1207" actId="1076"/>
          <ac:spMkLst>
            <pc:docMk/>
            <pc:sldMk cId="1678281151" sldId="270"/>
            <ac:spMk id="3" creationId="{8499DC9C-BB59-6FA3-A855-516BF0D518F0}"/>
          </ac:spMkLst>
        </pc:spChg>
        <pc:spChg chg="add del">
          <ac:chgData name="anusha macherla" userId="717e99576b261538" providerId="LiveId" clId="{42999CB1-E05A-400C-96B2-11739241E478}" dt="2023-07-18T03:22:49.523" v="1205" actId="26606"/>
          <ac:spMkLst>
            <pc:docMk/>
            <pc:sldMk cId="1678281151" sldId="270"/>
            <ac:spMk id="10" creationId="{0CABCAE3-64FC-4149-819F-2C1812824154}"/>
          </ac:spMkLst>
        </pc:spChg>
        <pc:spChg chg="add del">
          <ac:chgData name="anusha macherla" userId="717e99576b261538" providerId="LiveId" clId="{42999CB1-E05A-400C-96B2-11739241E478}" dt="2023-07-18T03:22:49.523" v="1205" actId="26606"/>
          <ac:spMkLst>
            <pc:docMk/>
            <pc:sldMk cId="1678281151" sldId="270"/>
            <ac:spMk id="18" creationId="{1669046F-5838-4C7A-BBE8-A77F40FD9C7F}"/>
          </ac:spMkLst>
        </pc:spChg>
        <pc:spChg chg="add del">
          <ac:chgData name="anusha macherla" userId="717e99576b261538" providerId="LiveId" clId="{42999CB1-E05A-400C-96B2-11739241E478}" dt="2023-07-18T03:22:49.523" v="1205" actId="26606"/>
          <ac:spMkLst>
            <pc:docMk/>
            <pc:sldMk cId="1678281151" sldId="270"/>
            <ac:spMk id="20" creationId="{2D5E6CDB-92ED-43A1-9491-C46E2C8E9956}"/>
          </ac:spMkLst>
        </pc:spChg>
        <pc:spChg chg="add del">
          <ac:chgData name="anusha macherla" userId="717e99576b261538" providerId="LiveId" clId="{42999CB1-E05A-400C-96B2-11739241E478}" dt="2023-07-18T03:22:49.523" v="1205" actId="26606"/>
          <ac:spMkLst>
            <pc:docMk/>
            <pc:sldMk cId="1678281151" sldId="270"/>
            <ac:spMk id="26" creationId="{23B9DAF8-7DB4-40CB-85F8-7E02F95C6CA7}"/>
          </ac:spMkLst>
        </pc:spChg>
        <pc:grpChg chg="add del">
          <ac:chgData name="anusha macherla" userId="717e99576b261538" providerId="LiveId" clId="{42999CB1-E05A-400C-96B2-11739241E478}" dt="2023-07-18T03:22:49.523" v="1205" actId="26606"/>
          <ac:grpSpMkLst>
            <pc:docMk/>
            <pc:sldMk cId="1678281151" sldId="270"/>
            <ac:grpSpMk id="22" creationId="{EBB966BC-DC49-4138-8DEF-B1CD13033926}"/>
          </ac:grpSpMkLst>
        </pc:grpChg>
        <pc:picChg chg="add mod">
          <ac:chgData name="anusha macherla" userId="717e99576b261538" providerId="LiveId" clId="{42999CB1-E05A-400C-96B2-11739241E478}" dt="2023-07-18T23:15:59.800" v="1323" actId="1076"/>
          <ac:picMkLst>
            <pc:docMk/>
            <pc:sldMk cId="1678281151" sldId="270"/>
            <ac:picMk id="5" creationId="{6B7338E5-34CC-0A0D-B3B4-83839208B8C2}"/>
          </ac:picMkLst>
        </pc:picChg>
        <pc:picChg chg="add del">
          <ac:chgData name="anusha macherla" userId="717e99576b261538" providerId="LiveId" clId="{42999CB1-E05A-400C-96B2-11739241E478}" dt="2023-07-18T03:22:49.523" v="1205" actId="26606"/>
          <ac:picMkLst>
            <pc:docMk/>
            <pc:sldMk cId="1678281151" sldId="270"/>
            <ac:picMk id="12" creationId="{012FDCFE-9AD2-4D8A-8CBF-B3AA37EBF6DD}"/>
          </ac:picMkLst>
        </pc:picChg>
        <pc:picChg chg="add del">
          <ac:chgData name="anusha macherla" userId="717e99576b261538" providerId="LiveId" clId="{42999CB1-E05A-400C-96B2-11739241E478}" dt="2023-07-18T03:22:49.523" v="1205" actId="26606"/>
          <ac:picMkLst>
            <pc:docMk/>
            <pc:sldMk cId="1678281151" sldId="270"/>
            <ac:picMk id="30" creationId="{7EFCF05C-6070-460B-8E60-12BE3EFD19F0}"/>
          </ac:picMkLst>
        </pc:picChg>
        <pc:cxnChg chg="add mod">
          <ac:chgData name="anusha macherla" userId="717e99576b261538" providerId="LiveId" clId="{42999CB1-E05A-400C-96B2-11739241E478}" dt="2023-07-18T23:16:59.530" v="1329" actId="13822"/>
          <ac:cxnSpMkLst>
            <pc:docMk/>
            <pc:sldMk cId="1678281151" sldId="270"/>
            <ac:cxnSpMk id="7" creationId="{99E48BE2-78F7-B037-BC01-5FACA7D43FB0}"/>
          </ac:cxnSpMkLst>
        </pc:cxnChg>
        <pc:cxnChg chg="add del">
          <ac:chgData name="anusha macherla" userId="717e99576b261538" providerId="LiveId" clId="{42999CB1-E05A-400C-96B2-11739241E478}" dt="2023-07-18T03:22:49.523" v="1205" actId="26606"/>
          <ac:cxnSpMkLst>
            <pc:docMk/>
            <pc:sldMk cId="1678281151" sldId="270"/>
            <ac:cxnSpMk id="14" creationId="{FBD463FC-4CA8-4FF4-85A3-AF9F4B98D210}"/>
          </ac:cxnSpMkLst>
        </pc:cxnChg>
        <pc:cxnChg chg="add del">
          <ac:chgData name="anusha macherla" userId="717e99576b261538" providerId="LiveId" clId="{42999CB1-E05A-400C-96B2-11739241E478}" dt="2023-07-18T03:22:49.523" v="1205" actId="26606"/>
          <ac:cxnSpMkLst>
            <pc:docMk/>
            <pc:sldMk cId="1678281151" sldId="270"/>
            <ac:cxnSpMk id="16" creationId="{A56012FD-74A8-4C91-B318-435CF2B71927}"/>
          </ac:cxnSpMkLst>
        </pc:cxnChg>
        <pc:cxnChg chg="add del">
          <ac:chgData name="anusha macherla" userId="717e99576b261538" providerId="LiveId" clId="{42999CB1-E05A-400C-96B2-11739241E478}" dt="2023-07-18T03:22:49.523" v="1205" actId="26606"/>
          <ac:cxnSpMkLst>
            <pc:docMk/>
            <pc:sldMk cId="1678281151" sldId="270"/>
            <ac:cxnSpMk id="28" creationId="{606AED2C-61BA-485C-9DD4-B23B6280F9D8}"/>
          </ac:cxnSpMkLst>
        </pc:cxnChg>
        <pc:cxnChg chg="add del">
          <ac:chgData name="anusha macherla" userId="717e99576b261538" providerId="LiveId" clId="{42999CB1-E05A-400C-96B2-11739241E478}" dt="2023-07-18T03:22:49.523" v="1205" actId="26606"/>
          <ac:cxnSpMkLst>
            <pc:docMk/>
            <pc:sldMk cId="1678281151" sldId="270"/>
            <ac:cxnSpMk id="32" creationId="{CFD731F1-726F-453E-9516-3058095DE995}"/>
          </ac:cxnSpMkLst>
        </pc:cxnChg>
      </pc:sldChg>
      <pc:sldChg chg="addSp modSp new mod">
        <pc:chgData name="anusha macherla" userId="717e99576b261538" providerId="LiveId" clId="{42999CB1-E05A-400C-96B2-11739241E478}" dt="2023-07-20T00:26:27.313" v="2229" actId="20577"/>
        <pc:sldMkLst>
          <pc:docMk/>
          <pc:sldMk cId="3713105683" sldId="271"/>
        </pc:sldMkLst>
        <pc:spChg chg="add mod">
          <ac:chgData name="anusha macherla" userId="717e99576b261538" providerId="LiveId" clId="{42999CB1-E05A-400C-96B2-11739241E478}" dt="2023-07-20T00:25:23.927" v="2226" actId="20577"/>
          <ac:spMkLst>
            <pc:docMk/>
            <pc:sldMk cId="3713105683" sldId="271"/>
            <ac:spMk id="3" creationId="{6AAABA3D-1260-1D22-91C5-A98A841F22CD}"/>
          </ac:spMkLst>
        </pc:spChg>
        <pc:spChg chg="add mod">
          <ac:chgData name="anusha macherla" userId="717e99576b261538" providerId="LiveId" clId="{42999CB1-E05A-400C-96B2-11739241E478}" dt="2023-07-20T00:26:27.313" v="2229" actId="20577"/>
          <ac:spMkLst>
            <pc:docMk/>
            <pc:sldMk cId="3713105683" sldId="271"/>
            <ac:spMk id="4" creationId="{1E6E676C-15FB-20AC-0C98-F4A16082B876}"/>
          </ac:spMkLst>
        </pc:spChg>
        <pc:picChg chg="add mod">
          <ac:chgData name="anusha macherla" userId="717e99576b261538" providerId="LiveId" clId="{42999CB1-E05A-400C-96B2-11739241E478}" dt="2023-07-19T01:39:38.059" v="1881" actId="14100"/>
          <ac:picMkLst>
            <pc:docMk/>
            <pc:sldMk cId="3713105683" sldId="271"/>
            <ac:picMk id="2" creationId="{19133194-0EE1-A540-403B-9B259839FD88}"/>
          </ac:picMkLst>
        </pc:picChg>
      </pc:sldChg>
      <pc:sldChg chg="addSp delSp modSp new mod setBg">
        <pc:chgData name="anusha macherla" userId="717e99576b261538" providerId="LiveId" clId="{42999CB1-E05A-400C-96B2-11739241E478}" dt="2023-07-20T00:27:22.881" v="2274" actId="20577"/>
        <pc:sldMkLst>
          <pc:docMk/>
          <pc:sldMk cId="1789334843" sldId="272"/>
        </pc:sldMkLst>
        <pc:spChg chg="add mod">
          <ac:chgData name="anusha macherla" userId="717e99576b261538" providerId="LiveId" clId="{42999CB1-E05A-400C-96B2-11739241E478}" dt="2023-07-20T00:27:22.881" v="2274" actId="20577"/>
          <ac:spMkLst>
            <pc:docMk/>
            <pc:sldMk cId="1789334843" sldId="272"/>
            <ac:spMk id="3" creationId="{9E489DF3-2E30-E462-C92B-04E41676A431}"/>
          </ac:spMkLst>
        </pc:spChg>
        <pc:spChg chg="add mod">
          <ac:chgData name="anusha macherla" userId="717e99576b261538" providerId="LiveId" clId="{42999CB1-E05A-400C-96B2-11739241E478}" dt="2023-07-19T01:18:38.129" v="1685" actId="404"/>
          <ac:spMkLst>
            <pc:docMk/>
            <pc:sldMk cId="1789334843" sldId="272"/>
            <ac:spMk id="4" creationId="{D7FB6FF6-E43D-0869-91A9-F6C2E3D82BF3}"/>
          </ac:spMkLst>
        </pc:spChg>
        <pc:spChg chg="add del">
          <ac:chgData name="anusha macherla" userId="717e99576b261538" providerId="LiveId" clId="{42999CB1-E05A-400C-96B2-11739241E478}" dt="2023-07-18T04:05:50.834" v="1236" actId="26606"/>
          <ac:spMkLst>
            <pc:docMk/>
            <pc:sldMk cId="1789334843" sldId="272"/>
            <ac:spMk id="7" creationId="{F1176DA6-4BBF-42A4-9C94-E6613CCD6B37}"/>
          </ac:spMkLst>
        </pc:spChg>
        <pc:spChg chg="add del">
          <ac:chgData name="anusha macherla" userId="717e99576b261538" providerId="LiveId" clId="{42999CB1-E05A-400C-96B2-11739241E478}" dt="2023-07-18T04:05:50.834" v="1236" actId="26606"/>
          <ac:spMkLst>
            <pc:docMk/>
            <pc:sldMk cId="1789334843" sldId="272"/>
            <ac:spMk id="9" creationId="{99AAB0AE-172B-4FB4-80C2-86CD6B824220}"/>
          </ac:spMkLst>
        </pc:spChg>
        <pc:picChg chg="add del mod">
          <ac:chgData name="anusha macherla" userId="717e99576b261538" providerId="LiveId" clId="{42999CB1-E05A-400C-96B2-11739241E478}" dt="2023-07-19T01:21:22.757" v="1693" actId="478"/>
          <ac:picMkLst>
            <pc:docMk/>
            <pc:sldMk cId="1789334843" sldId="272"/>
            <ac:picMk id="2" creationId="{8219D9D1-9A2F-5C7D-6FBC-A3FA86557B40}"/>
          </ac:picMkLst>
        </pc:picChg>
        <pc:picChg chg="add mod">
          <ac:chgData name="anusha macherla" userId="717e99576b261538" providerId="LiveId" clId="{42999CB1-E05A-400C-96B2-11739241E478}" dt="2023-07-19T01:21:45.422" v="1700" actId="14100"/>
          <ac:picMkLst>
            <pc:docMk/>
            <pc:sldMk cId="1789334843" sldId="272"/>
            <ac:picMk id="6" creationId="{FF7E5110-82D1-60F8-6E85-0AC9A226A866}"/>
          </ac:picMkLst>
        </pc:picChg>
      </pc:sldChg>
      <pc:sldChg chg="addSp modSp new mod">
        <pc:chgData name="anusha macherla" userId="717e99576b261538" providerId="LiveId" clId="{42999CB1-E05A-400C-96B2-11739241E478}" dt="2023-07-19T01:58:33.281" v="2020" actId="20577"/>
        <pc:sldMkLst>
          <pc:docMk/>
          <pc:sldMk cId="3063916607" sldId="273"/>
        </pc:sldMkLst>
        <pc:spChg chg="add mod">
          <ac:chgData name="anusha macherla" userId="717e99576b261538" providerId="LiveId" clId="{42999CB1-E05A-400C-96B2-11739241E478}" dt="2023-07-19T01:58:33.281" v="2020" actId="20577"/>
          <ac:spMkLst>
            <pc:docMk/>
            <pc:sldMk cId="3063916607" sldId="273"/>
            <ac:spMk id="4" creationId="{1E82ACCE-7787-DE67-DE5C-B4AC8566A946}"/>
          </ac:spMkLst>
        </pc:spChg>
        <pc:picChg chg="add mod">
          <ac:chgData name="anusha macherla" userId="717e99576b261538" providerId="LiveId" clId="{42999CB1-E05A-400C-96B2-11739241E478}" dt="2023-07-19T01:48:07.313" v="1999" actId="14100"/>
          <ac:picMkLst>
            <pc:docMk/>
            <pc:sldMk cId="3063916607" sldId="273"/>
            <ac:picMk id="3" creationId="{DB3D90BE-D885-7ABA-6C65-6C659BFDFC90}"/>
          </ac:picMkLst>
        </pc:picChg>
      </pc:sldChg>
      <pc:sldChg chg="addSp delSp modSp new mod">
        <pc:chgData name="anusha macherla" userId="717e99576b261538" providerId="LiveId" clId="{42999CB1-E05A-400C-96B2-11739241E478}" dt="2023-07-20T01:06:45.841" v="2319" actId="20577"/>
        <pc:sldMkLst>
          <pc:docMk/>
          <pc:sldMk cId="2846543288" sldId="274"/>
        </pc:sldMkLst>
        <pc:spChg chg="add mod">
          <ac:chgData name="anusha macherla" userId="717e99576b261538" providerId="LiveId" clId="{42999CB1-E05A-400C-96B2-11739241E478}" dt="2023-07-20T01:06:45.841" v="2319" actId="20577"/>
          <ac:spMkLst>
            <pc:docMk/>
            <pc:sldMk cId="2846543288" sldId="274"/>
            <ac:spMk id="6" creationId="{6168C1F5-990E-4546-AB03-95FDC1FFF7EB}"/>
          </ac:spMkLst>
        </pc:spChg>
        <pc:spChg chg="add mod">
          <ac:chgData name="anusha macherla" userId="717e99576b261538" providerId="LiveId" clId="{42999CB1-E05A-400C-96B2-11739241E478}" dt="2023-07-19T04:06:40.874" v="2113" actId="12"/>
          <ac:spMkLst>
            <pc:docMk/>
            <pc:sldMk cId="2846543288" sldId="274"/>
            <ac:spMk id="8" creationId="{F4B0B714-7E4E-0164-1FF3-103A85EB57DE}"/>
          </ac:spMkLst>
        </pc:spChg>
        <pc:picChg chg="add mod">
          <ac:chgData name="anusha macherla" userId="717e99576b261538" providerId="LiveId" clId="{42999CB1-E05A-400C-96B2-11739241E478}" dt="2023-07-20T00:15:33.877" v="2216" actId="208"/>
          <ac:picMkLst>
            <pc:docMk/>
            <pc:sldMk cId="2846543288" sldId="274"/>
            <ac:picMk id="3" creationId="{257D4761-4C84-D7F6-90F4-33E5C042BA28}"/>
          </ac:picMkLst>
        </pc:picChg>
        <pc:picChg chg="add del">
          <ac:chgData name="anusha macherla" userId="717e99576b261538" providerId="LiveId" clId="{42999CB1-E05A-400C-96B2-11739241E478}" dt="2023-07-19T00:49:44.609" v="1498" actId="478"/>
          <ac:picMkLst>
            <pc:docMk/>
            <pc:sldMk cId="2846543288" sldId="274"/>
            <ac:picMk id="5" creationId="{E4F3189F-8280-802F-2B17-1B171581386B}"/>
          </ac:picMkLst>
        </pc:picChg>
      </pc:sldChg>
      <pc:sldChg chg="addSp modSp new mod">
        <pc:chgData name="anusha macherla" userId="717e99576b261538" providerId="LiveId" clId="{42999CB1-E05A-400C-96B2-11739241E478}" dt="2023-07-18T04:07:48.488" v="1250" actId="14861"/>
        <pc:sldMkLst>
          <pc:docMk/>
          <pc:sldMk cId="597018431" sldId="275"/>
        </pc:sldMkLst>
        <pc:picChg chg="add mod">
          <ac:chgData name="anusha macherla" userId="717e99576b261538" providerId="LiveId" clId="{42999CB1-E05A-400C-96B2-11739241E478}" dt="2023-07-18T04:07:48.488" v="1250" actId="14861"/>
          <ac:picMkLst>
            <pc:docMk/>
            <pc:sldMk cId="597018431" sldId="275"/>
            <ac:picMk id="3" creationId="{4928080D-F221-9954-DF8D-F6DE47817428}"/>
          </ac:picMkLst>
        </pc:picChg>
      </pc:sldChg>
      <pc:sldChg chg="addSp delSp modSp new del mod setBg">
        <pc:chgData name="anusha macherla" userId="717e99576b261538" providerId="LiveId" clId="{42999CB1-E05A-400C-96B2-11739241E478}" dt="2023-07-18T23:17:27.737" v="1330" actId="2696"/>
        <pc:sldMkLst>
          <pc:docMk/>
          <pc:sldMk cId="3672040135" sldId="276"/>
        </pc:sldMkLst>
        <pc:spChg chg="add del">
          <ac:chgData name="anusha macherla" userId="717e99576b261538" providerId="LiveId" clId="{42999CB1-E05A-400C-96B2-11739241E478}" dt="2023-07-18T04:28:50.790" v="1260" actId="26606"/>
          <ac:spMkLst>
            <pc:docMk/>
            <pc:sldMk cId="3672040135" sldId="276"/>
            <ac:spMk id="10" creationId="{F1176DA6-4BBF-42A4-9C94-E6613CCD6B37}"/>
          </ac:spMkLst>
        </pc:spChg>
        <pc:spChg chg="add del">
          <ac:chgData name="anusha macherla" userId="717e99576b261538" providerId="LiveId" clId="{42999CB1-E05A-400C-96B2-11739241E478}" dt="2023-07-18T04:28:50.790" v="1260" actId="26606"/>
          <ac:spMkLst>
            <pc:docMk/>
            <pc:sldMk cId="3672040135" sldId="276"/>
            <ac:spMk id="12" creationId="{99AAB0AE-172B-4FB4-80C2-86CD6B824220}"/>
          </ac:spMkLst>
        </pc:spChg>
        <pc:spChg chg="add del">
          <ac:chgData name="anusha macherla" userId="717e99576b261538" providerId="LiveId" clId="{42999CB1-E05A-400C-96B2-11739241E478}" dt="2023-07-18T04:34:22.497" v="1271" actId="26606"/>
          <ac:spMkLst>
            <pc:docMk/>
            <pc:sldMk cId="3672040135" sldId="276"/>
            <ac:spMk id="14" creationId="{B6E6531A-0776-43BA-A852-5FB5C77534D5}"/>
          </ac:spMkLst>
        </pc:spChg>
        <pc:spChg chg="add del">
          <ac:chgData name="anusha macherla" userId="717e99576b261538" providerId="LiveId" clId="{42999CB1-E05A-400C-96B2-11739241E478}" dt="2023-07-18T04:34:22.497" v="1271" actId="26606"/>
          <ac:spMkLst>
            <pc:docMk/>
            <pc:sldMk cId="3672040135" sldId="276"/>
            <ac:spMk id="15" creationId="{F8C5273F-2B84-46BF-A94F-1A20E13B3AA1}"/>
          </ac:spMkLst>
        </pc:spChg>
        <pc:spChg chg="add del">
          <ac:chgData name="anusha macherla" userId="717e99576b261538" providerId="LiveId" clId="{42999CB1-E05A-400C-96B2-11739241E478}" dt="2023-07-18T04:34:22.497" v="1271" actId="26606"/>
          <ac:spMkLst>
            <pc:docMk/>
            <pc:sldMk cId="3672040135" sldId="276"/>
            <ac:spMk id="20" creationId="{F1176DA6-4BBF-42A4-9C94-E6613CCD6B37}"/>
          </ac:spMkLst>
        </pc:spChg>
        <pc:spChg chg="add del">
          <ac:chgData name="anusha macherla" userId="717e99576b261538" providerId="LiveId" clId="{42999CB1-E05A-400C-96B2-11739241E478}" dt="2023-07-18T04:34:22.497" v="1271" actId="26606"/>
          <ac:spMkLst>
            <pc:docMk/>
            <pc:sldMk cId="3672040135" sldId="276"/>
            <ac:spMk id="22" creationId="{99AAB0AE-172B-4FB4-80C2-86CD6B824220}"/>
          </ac:spMkLst>
        </pc:spChg>
        <pc:picChg chg="add del mod">
          <ac:chgData name="anusha macherla" userId="717e99576b261538" providerId="LiveId" clId="{42999CB1-E05A-400C-96B2-11739241E478}" dt="2023-07-18T04:28:37.033" v="1257" actId="478"/>
          <ac:picMkLst>
            <pc:docMk/>
            <pc:sldMk cId="3672040135" sldId="276"/>
            <ac:picMk id="3" creationId="{A82AF025-F854-D2FC-E9F6-97E9B4429E18}"/>
          </ac:picMkLst>
        </pc:picChg>
        <pc:picChg chg="add del mod">
          <ac:chgData name="anusha macherla" userId="717e99576b261538" providerId="LiveId" clId="{42999CB1-E05A-400C-96B2-11739241E478}" dt="2023-07-18T04:30:24.514" v="1262" actId="478"/>
          <ac:picMkLst>
            <pc:docMk/>
            <pc:sldMk cId="3672040135" sldId="276"/>
            <ac:picMk id="5" creationId="{2CD9C9F5-BD21-5378-BFCC-D7D1B08952BE}"/>
          </ac:picMkLst>
        </pc:picChg>
        <pc:picChg chg="add del mod">
          <ac:chgData name="anusha macherla" userId="717e99576b261538" providerId="LiveId" clId="{42999CB1-E05A-400C-96B2-11739241E478}" dt="2023-07-18T04:34:02.262" v="1265" actId="478"/>
          <ac:picMkLst>
            <pc:docMk/>
            <pc:sldMk cId="3672040135" sldId="276"/>
            <ac:picMk id="7" creationId="{D428DA5C-1C95-209F-DA50-933D67DA0717}"/>
          </ac:picMkLst>
        </pc:picChg>
        <pc:picChg chg="add del mod">
          <ac:chgData name="anusha macherla" userId="717e99576b261538" providerId="LiveId" clId="{42999CB1-E05A-400C-96B2-11739241E478}" dt="2023-07-18T04:34:45.264" v="1272" actId="21"/>
          <ac:picMkLst>
            <pc:docMk/>
            <pc:sldMk cId="3672040135" sldId="276"/>
            <ac:picMk id="9" creationId="{CBE3FE26-2B0A-CF58-4296-E6CDA46D7571}"/>
          </ac:picMkLst>
        </pc:picChg>
      </pc:sldChg>
      <pc:sldChg chg="addSp modSp new mod">
        <pc:chgData name="anusha macherla" userId="717e99576b261538" providerId="LiveId" clId="{42999CB1-E05A-400C-96B2-11739241E478}" dt="2023-07-18T04:36:49.550" v="1320" actId="14100"/>
        <pc:sldMkLst>
          <pc:docMk/>
          <pc:sldMk cId="2039245051" sldId="277"/>
        </pc:sldMkLst>
        <pc:spChg chg="add mod">
          <ac:chgData name="anusha macherla" userId="717e99576b261538" providerId="LiveId" clId="{42999CB1-E05A-400C-96B2-11739241E478}" dt="2023-07-18T04:35:47.806" v="1314" actId="115"/>
          <ac:spMkLst>
            <pc:docMk/>
            <pc:sldMk cId="2039245051" sldId="277"/>
            <ac:spMk id="3" creationId="{AA04FB47-DA9D-5564-6C71-4F7E527791E1}"/>
          </ac:spMkLst>
        </pc:spChg>
        <pc:picChg chg="add mod">
          <ac:chgData name="anusha macherla" userId="717e99576b261538" providerId="LiveId" clId="{42999CB1-E05A-400C-96B2-11739241E478}" dt="2023-07-18T04:36:49.550" v="1320" actId="14100"/>
          <ac:picMkLst>
            <pc:docMk/>
            <pc:sldMk cId="2039245051" sldId="277"/>
            <ac:picMk id="2" creationId="{B2DF7CC7-3049-8600-FAAB-BC1E9C0ED63A}"/>
          </ac:picMkLst>
        </pc:picChg>
      </pc:sldChg>
      <pc:sldChg chg="addSp modSp new mod">
        <pc:chgData name="anusha macherla" userId="717e99576b261538" providerId="LiveId" clId="{42999CB1-E05A-400C-96B2-11739241E478}" dt="2023-07-19T04:20:43.480" v="2204" actId="208"/>
        <pc:sldMkLst>
          <pc:docMk/>
          <pc:sldMk cId="3573939396" sldId="278"/>
        </pc:sldMkLst>
        <pc:picChg chg="add mod">
          <ac:chgData name="anusha macherla" userId="717e99576b261538" providerId="LiveId" clId="{42999CB1-E05A-400C-96B2-11739241E478}" dt="2023-07-19T04:20:43.480" v="2204" actId="208"/>
          <ac:picMkLst>
            <pc:docMk/>
            <pc:sldMk cId="3573939396" sldId="278"/>
            <ac:picMk id="3" creationId="{6ED19041-2152-246D-4DB2-0473D1F7829D}"/>
          </ac:picMkLst>
        </pc:picChg>
      </pc:sldChg>
      <pc:sldMasterChg chg="setBg">
        <pc:chgData name="anusha macherla" userId="717e99576b261538" providerId="LiveId" clId="{42999CB1-E05A-400C-96B2-11739241E478}" dt="2023-07-18T23:50:05.435" v="1454"/>
        <pc:sldMasterMkLst>
          <pc:docMk/>
          <pc:sldMasterMk cId="2066874250" sldId="2147483821"/>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B4079-D2DA-4761-8FD8-F0932D637876}" type="datetimeFigureOut">
              <a:rPr lang="en-AU" smtClean="0"/>
              <a:t>20/07/2023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9E204-CA7C-4773-9FCF-B99ACF86381C}" type="slidenum">
              <a:rPr lang="en-AU" smtClean="0"/>
              <a:t>‹#›</a:t>
            </a:fld>
            <a:endParaRPr lang="en-AU"/>
          </a:p>
        </p:txBody>
      </p:sp>
    </p:spTree>
    <p:extLst>
      <p:ext uri="{BB962C8B-B14F-4D97-AF65-F5344CB8AC3E}">
        <p14:creationId xmlns:p14="http://schemas.microsoft.com/office/powerpoint/2010/main" val="29421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39E204-CA7C-4773-9FCF-B99ACF86381C}" type="slidenum">
              <a:rPr lang="en-AU" smtClean="0"/>
              <a:t>6</a:t>
            </a:fld>
            <a:endParaRPr lang="en-AU"/>
          </a:p>
        </p:txBody>
      </p:sp>
    </p:spTree>
    <p:extLst>
      <p:ext uri="{BB962C8B-B14F-4D97-AF65-F5344CB8AC3E}">
        <p14:creationId xmlns:p14="http://schemas.microsoft.com/office/powerpoint/2010/main" val="19601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7B4B74-D1F5-4DAC-A1E0-9AE2FAB43964}" type="datetimeFigureOut">
              <a:rPr lang="en-AU" smtClean="0"/>
              <a:t>20/07/2023</a:t>
            </a:fld>
            <a:endParaRPr lang="en-AU"/>
          </a:p>
        </p:txBody>
      </p:sp>
      <p:sp>
        <p:nvSpPr>
          <p:cNvPr id="5" name="Footer Placeholder 4"/>
          <p:cNvSpPr>
            <a:spLocks noGrp="1"/>
          </p:cNvSpPr>
          <p:nvPr>
            <p:ph type="ftr" sz="quarter" idx="11"/>
          </p:nvPr>
        </p:nvSpPr>
        <p:spPr>
          <a:xfrm>
            <a:off x="2416500" y="329307"/>
            <a:ext cx="4973915" cy="309201"/>
          </a:xfrm>
        </p:spPr>
        <p:txBody>
          <a:bodyPr/>
          <a:lstStyle/>
          <a:p>
            <a:endParaRPr lang="en-AU"/>
          </a:p>
        </p:txBody>
      </p:sp>
      <p:sp>
        <p:nvSpPr>
          <p:cNvPr id="6" name="Slide Number Placeholder 5"/>
          <p:cNvSpPr>
            <a:spLocks noGrp="1"/>
          </p:cNvSpPr>
          <p:nvPr>
            <p:ph type="sldNum" sz="quarter" idx="12"/>
          </p:nvPr>
        </p:nvSpPr>
        <p:spPr>
          <a:xfrm>
            <a:off x="1437664" y="798973"/>
            <a:ext cx="811019" cy="503578"/>
          </a:xfrm>
        </p:spPr>
        <p:txBody>
          <a:bodyPr/>
          <a:lstStyle/>
          <a:p>
            <a:fld id="{FA48AB5A-802A-4556-8FDD-B2D87E143436}" type="slidenum">
              <a:rPr lang="en-AU" smtClean="0"/>
              <a:t>‹#›</a:t>
            </a:fld>
            <a:endParaRPr lang="en-AU"/>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593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B4B74-D1F5-4DAC-A1E0-9AE2FAB43964}"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A48AB5A-802A-4556-8FDD-B2D87E143436}" type="slidenum">
              <a:rPr lang="en-AU" smtClean="0"/>
              <a:t>‹#›</a:t>
            </a:fld>
            <a:endParaRPr lang="en-AU"/>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886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B4B74-D1F5-4DAC-A1E0-9AE2FAB43964}"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A48AB5A-802A-4556-8FDD-B2D87E143436}" type="slidenum">
              <a:rPr lang="en-AU" smtClean="0"/>
              <a:t>‹#›</a:t>
            </a:fld>
            <a:endParaRPr lang="en-AU"/>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036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B4B74-D1F5-4DAC-A1E0-9AE2FAB43964}"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A48AB5A-802A-4556-8FDD-B2D87E143436}" type="slidenum">
              <a:rPr lang="en-AU" smtClean="0"/>
              <a:t>‹#›</a:t>
            </a:fld>
            <a:endParaRPr lang="en-AU"/>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175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B4B74-D1F5-4DAC-A1E0-9AE2FAB43964}" type="datetimeFigureOut">
              <a:rPr lang="en-AU" smtClean="0"/>
              <a:t>20/07/2023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A48AB5A-802A-4556-8FDD-B2D87E143436}" type="slidenum">
              <a:rPr lang="en-AU" smtClean="0"/>
              <a:t>‹#›</a:t>
            </a:fld>
            <a:endParaRPr lang="en-AU"/>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262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7B4B74-D1F5-4DAC-A1E0-9AE2FAB43964}" type="datetimeFigureOut">
              <a:rPr lang="en-AU" smtClean="0"/>
              <a:t>20/07/2023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A48AB5A-802A-4556-8FDD-B2D87E143436}" type="slidenum">
              <a:rPr lang="en-AU" smtClean="0"/>
              <a:t>‹#›</a:t>
            </a:fld>
            <a:endParaRPr lang="en-AU"/>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18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7B4B74-D1F5-4DAC-A1E0-9AE2FAB43964}" type="datetimeFigureOut">
              <a:rPr lang="en-AU" smtClean="0"/>
              <a:t>20/07/2023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A48AB5A-802A-4556-8FDD-B2D87E143436}" type="slidenum">
              <a:rPr lang="en-AU" smtClean="0"/>
              <a:t>‹#›</a:t>
            </a:fld>
            <a:endParaRPr lang="en-AU"/>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373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7B4B74-D1F5-4DAC-A1E0-9AE2FAB43964}" type="datetimeFigureOut">
              <a:rPr lang="en-AU" smtClean="0"/>
              <a:t>20/07/2023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A48AB5A-802A-4556-8FDD-B2D87E143436}" type="slidenum">
              <a:rPr lang="en-AU" smtClean="0"/>
              <a:t>‹#›</a:t>
            </a:fld>
            <a:endParaRPr lang="en-AU"/>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96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B4B74-D1F5-4DAC-A1E0-9AE2FAB43964}" type="datetimeFigureOut">
              <a:rPr lang="en-AU" smtClean="0"/>
              <a:t>20/07/2023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A48AB5A-802A-4556-8FDD-B2D87E143436}" type="slidenum">
              <a:rPr lang="en-AU" smtClean="0"/>
              <a:t>‹#›</a:t>
            </a:fld>
            <a:endParaRPr lang="en-AU"/>
          </a:p>
        </p:txBody>
      </p:sp>
    </p:spTree>
    <p:extLst>
      <p:ext uri="{BB962C8B-B14F-4D97-AF65-F5344CB8AC3E}">
        <p14:creationId xmlns:p14="http://schemas.microsoft.com/office/powerpoint/2010/main" val="634198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7B4B74-D1F5-4DAC-A1E0-9AE2FAB43964}" type="datetimeFigureOut">
              <a:rPr lang="en-AU" smtClean="0"/>
              <a:t>20/07/2023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A48AB5A-802A-4556-8FDD-B2D87E143436}" type="slidenum">
              <a:rPr lang="en-AU" smtClean="0"/>
              <a:t>‹#›</a:t>
            </a:fld>
            <a:endParaRPr lang="en-AU"/>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731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07B4B74-D1F5-4DAC-A1E0-9AE2FAB43964}" type="datetimeFigureOut">
              <a:rPr lang="en-AU" smtClean="0"/>
              <a:t>20/07/2023</a:t>
            </a:fld>
            <a:endParaRPr lang="en-AU"/>
          </a:p>
        </p:txBody>
      </p:sp>
      <p:sp>
        <p:nvSpPr>
          <p:cNvPr id="6" name="Footer Placeholder 5"/>
          <p:cNvSpPr>
            <a:spLocks noGrp="1"/>
          </p:cNvSpPr>
          <p:nvPr>
            <p:ph type="ftr" sz="quarter" idx="11"/>
          </p:nvPr>
        </p:nvSpPr>
        <p:spPr>
          <a:xfrm>
            <a:off x="1447382" y="318640"/>
            <a:ext cx="5541004" cy="320931"/>
          </a:xfrm>
        </p:spPr>
        <p:txBody>
          <a:bodyPr/>
          <a:lstStyle/>
          <a:p>
            <a:endParaRPr lang="en-AU"/>
          </a:p>
        </p:txBody>
      </p:sp>
      <p:sp>
        <p:nvSpPr>
          <p:cNvPr id="7" name="Slide Number Placeholder 6"/>
          <p:cNvSpPr>
            <a:spLocks noGrp="1"/>
          </p:cNvSpPr>
          <p:nvPr>
            <p:ph type="sldNum" sz="quarter" idx="12"/>
          </p:nvPr>
        </p:nvSpPr>
        <p:spPr/>
        <p:txBody>
          <a:bodyPr/>
          <a:lstStyle/>
          <a:p>
            <a:fld id="{FA48AB5A-802A-4556-8FDD-B2D87E143436}" type="slidenum">
              <a:rPr lang="en-AU" smtClean="0"/>
              <a:t>‹#›</a:t>
            </a:fld>
            <a:endParaRPr lang="en-AU"/>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58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07B4B74-D1F5-4DAC-A1E0-9AE2FAB43964}" type="datetimeFigureOut">
              <a:rPr lang="en-AU" smtClean="0"/>
              <a:t>20/07/2023</a:t>
            </a:fld>
            <a:endParaRPr lang="en-AU"/>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A48AB5A-802A-4556-8FDD-B2D87E143436}" type="slidenum">
              <a:rPr lang="en-AU" smtClean="0"/>
              <a:t>‹#›</a:t>
            </a:fld>
            <a:endParaRPr lang="en-AU"/>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87425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6D5550-4BC9-D587-B948-2ECE62A01226}"/>
              </a:ext>
            </a:extLst>
          </p:cNvPr>
          <p:cNvSpPr txBox="1"/>
          <p:nvPr/>
        </p:nvSpPr>
        <p:spPr>
          <a:xfrm>
            <a:off x="2268147" y="1812066"/>
            <a:ext cx="7652657" cy="1569660"/>
          </a:xfrm>
          <a:prstGeom prst="rect">
            <a:avLst/>
          </a:prstGeom>
          <a:noFill/>
        </p:spPr>
        <p:txBody>
          <a:bodyPr wrap="square" rtlCol="0">
            <a:spAutoFit/>
          </a:bodyPr>
          <a:lstStyle/>
          <a:p>
            <a:pPr algn="ctr"/>
            <a:r>
              <a:rPr lang="en-US" sz="4800" dirty="0">
                <a:latin typeface="Bahnschrift SemiBold Condensed" panose="020B0502040204020203" pitchFamily="34" charset="0"/>
              </a:rPr>
              <a:t>HOSPITALITY Of FINANCE</a:t>
            </a:r>
          </a:p>
          <a:p>
            <a:pPr algn="ctr"/>
            <a:r>
              <a:rPr lang="en-US" sz="4800" dirty="0">
                <a:latin typeface="Bahnschrift SemiBold Condensed" panose="020B0502040204020203" pitchFamily="34" charset="0"/>
              </a:rPr>
              <a:t>Data Analyst Project</a:t>
            </a:r>
            <a:endParaRPr lang="en-AU" sz="4800" dirty="0">
              <a:latin typeface="Bahnschrift SemiBold Condensed" panose="020B0502040204020203" pitchFamily="34" charset="0"/>
            </a:endParaRPr>
          </a:p>
        </p:txBody>
      </p:sp>
      <p:sp>
        <p:nvSpPr>
          <p:cNvPr id="3" name="Subtitle 2">
            <a:extLst>
              <a:ext uri="{FF2B5EF4-FFF2-40B4-BE49-F238E27FC236}">
                <a16:creationId xmlns:a16="http://schemas.microsoft.com/office/drawing/2014/main" id="{2063B257-E56B-12DE-D938-7D3AFCFF160C}"/>
              </a:ext>
            </a:extLst>
          </p:cNvPr>
          <p:cNvSpPr txBox="1">
            <a:spLocks/>
          </p:cNvSpPr>
          <p:nvPr/>
        </p:nvSpPr>
        <p:spPr>
          <a:xfrm>
            <a:off x="2590800" y="3923647"/>
            <a:ext cx="7886918" cy="7589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b="0" i="0" dirty="0">
                <a:solidFill>
                  <a:srgbClr val="222222"/>
                </a:solidFill>
                <a:effectLst/>
                <a:latin typeface="Arial" panose="020B0604020202020204" pitchFamily="34" charset="0"/>
              </a:rPr>
              <a:t>DA_P184</a:t>
            </a:r>
            <a:r>
              <a:rPr lang="en-US" dirty="0"/>
              <a:t>| Group 3| Mentor:  </a:t>
            </a:r>
            <a:r>
              <a:rPr lang="en-AU" b="0" i="0" dirty="0">
                <a:solidFill>
                  <a:srgbClr val="222222"/>
                </a:solidFill>
                <a:effectLst/>
                <a:latin typeface="Arial" panose="020B0604020202020204" pitchFamily="34" charset="0"/>
              </a:rPr>
              <a:t>Mahindra Singh</a:t>
            </a:r>
            <a:endParaRPr lang="en-US" dirty="0"/>
          </a:p>
          <a:p>
            <a:endParaRPr lang="en-US" dirty="0"/>
          </a:p>
        </p:txBody>
      </p:sp>
    </p:spTree>
    <p:extLst>
      <p:ext uri="{BB962C8B-B14F-4D97-AF65-F5344CB8AC3E}">
        <p14:creationId xmlns:p14="http://schemas.microsoft.com/office/powerpoint/2010/main" val="411097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54E6B1-6A50-1549-8508-45891FCFD02A}"/>
              </a:ext>
            </a:extLst>
          </p:cNvPr>
          <p:cNvPicPr>
            <a:picLocks noChangeAspect="1"/>
          </p:cNvPicPr>
          <p:nvPr/>
        </p:nvPicPr>
        <p:blipFill>
          <a:blip r:embed="rId2"/>
          <a:stretch>
            <a:fillRect/>
          </a:stretch>
        </p:blipFill>
        <p:spPr>
          <a:xfrm>
            <a:off x="511628" y="202233"/>
            <a:ext cx="5159829" cy="3966996"/>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hought Bubble: Cloud 7">
            <a:extLst>
              <a:ext uri="{FF2B5EF4-FFF2-40B4-BE49-F238E27FC236}">
                <a16:creationId xmlns:a16="http://schemas.microsoft.com/office/drawing/2014/main" id="{8A46F2D4-284C-D758-FE1F-DDB520F34E04}"/>
              </a:ext>
            </a:extLst>
          </p:cNvPr>
          <p:cNvSpPr/>
          <p:nvPr/>
        </p:nvSpPr>
        <p:spPr>
          <a:xfrm>
            <a:off x="5867400" y="202233"/>
            <a:ext cx="5584372" cy="3792824"/>
          </a:xfrm>
          <a:prstGeom prst="cloud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Wingdings" panose="05000000000000000000" pitchFamily="2" charset="2"/>
              <a:buChar char="Ø"/>
            </a:pPr>
            <a:endParaRPr lang="en-US" sz="1400" b="0" i="0" dirty="0">
              <a:solidFill>
                <a:schemeClr val="tx1"/>
              </a:solidFill>
              <a:effectLst/>
              <a:latin typeface="Comic Sans MS" panose="030F0702030302020204" pitchFamily="66" charset="0"/>
            </a:endParaRPr>
          </a:p>
          <a:p>
            <a:pPr marL="171450" indent="-171450">
              <a:buFont typeface="Wingdings" panose="05000000000000000000" pitchFamily="2" charset="2"/>
              <a:buChar char="Ø"/>
            </a:pPr>
            <a:r>
              <a:rPr lang="en-US" sz="1400" b="0" i="0" dirty="0">
                <a:solidFill>
                  <a:schemeClr val="tx1"/>
                </a:solidFill>
                <a:effectLst/>
                <a:latin typeface="Comic Sans MS" panose="030F0702030302020204" pitchFamily="66" charset="0"/>
              </a:rPr>
              <a:t>The pie chart shows the percentage of GOI by brand and country. The largest slice of the pie is for the Courtyard brand in the United States, which represents 62% &amp; 350M of the total GOI.</a:t>
            </a:r>
          </a:p>
          <a:p>
            <a:pPr marL="171450" indent="-171450">
              <a:buFont typeface="Wingdings" panose="05000000000000000000" pitchFamily="2" charset="2"/>
              <a:buChar char="Ø"/>
            </a:pPr>
            <a:r>
              <a:rPr lang="en-US" sz="1400" b="0" i="0" dirty="0">
                <a:solidFill>
                  <a:schemeClr val="tx1"/>
                </a:solidFill>
                <a:effectLst/>
                <a:latin typeface="Comic Sans MS" panose="030F0702030302020204" pitchFamily="66" charset="0"/>
              </a:rPr>
              <a:t>The lowest slice of the pie is for the Viewpoint Resorts brand, which represents 0.06% with 0M of the GOI.</a:t>
            </a:r>
          </a:p>
          <a:p>
            <a:endParaRPr lang="en-AU" sz="1400" dirty="0">
              <a:solidFill>
                <a:schemeClr val="tx1"/>
              </a:solidFill>
              <a:latin typeface="Comic Sans MS" panose="030F0702030302020204" pitchFamily="66" charset="0"/>
            </a:endParaRPr>
          </a:p>
        </p:txBody>
      </p:sp>
      <p:sp>
        <p:nvSpPr>
          <p:cNvPr id="9" name="TextBox 8">
            <a:extLst>
              <a:ext uri="{FF2B5EF4-FFF2-40B4-BE49-F238E27FC236}">
                <a16:creationId xmlns:a16="http://schemas.microsoft.com/office/drawing/2014/main" id="{889548D1-5E90-BB51-E384-59ED0BC03FF8}"/>
              </a:ext>
            </a:extLst>
          </p:cNvPr>
          <p:cNvSpPr txBox="1"/>
          <p:nvPr/>
        </p:nvSpPr>
        <p:spPr>
          <a:xfrm>
            <a:off x="217715" y="4365171"/>
            <a:ext cx="11408229" cy="1877437"/>
          </a:xfrm>
          <a:prstGeom prst="rect">
            <a:avLst/>
          </a:prstGeom>
          <a:noFill/>
        </p:spPr>
        <p:txBody>
          <a:bodyPr wrap="square" rtlCol="0">
            <a:spAutoFit/>
          </a:bodyPr>
          <a:lstStyle/>
          <a:p>
            <a:r>
              <a:rPr lang="en-US" dirty="0"/>
              <a:t>INSIGHTS:</a:t>
            </a:r>
            <a:endParaRPr lang="en-US" b="0" i="0" dirty="0">
              <a:solidFill>
                <a:srgbClr val="1F1F1F"/>
              </a:solidFill>
              <a:effectLst/>
              <a:latin typeface="Google Sans"/>
            </a:endParaRPr>
          </a:p>
          <a:p>
            <a:pPr algn="l">
              <a:buFont typeface="Arial" panose="020B0604020202020204" pitchFamily="34" charset="0"/>
              <a:buChar char="•"/>
            </a:pPr>
            <a:r>
              <a:rPr lang="en-US" sz="2000" b="0" i="0" dirty="0">
                <a:effectLst/>
                <a:latin typeface="Google Sans"/>
              </a:rPr>
              <a:t>The pie chart shows that the Courtyard brand is the most successful brand in the company, followed by the Delightful Stay brand.</a:t>
            </a:r>
          </a:p>
          <a:p>
            <a:pPr algn="l">
              <a:buFont typeface="Arial" panose="020B0604020202020204" pitchFamily="34" charset="0"/>
              <a:buChar char="•"/>
            </a:pPr>
            <a:r>
              <a:rPr lang="en-US" sz="2000" b="0" i="0" dirty="0">
                <a:effectLst/>
                <a:latin typeface="Google Sans"/>
              </a:rPr>
              <a:t>The pie chart also shows that the United States is the most profitable country for the company, followed by the United Kingdom .</a:t>
            </a:r>
          </a:p>
          <a:p>
            <a:endParaRPr lang="en-AU" dirty="0"/>
          </a:p>
        </p:txBody>
      </p:sp>
    </p:spTree>
    <p:extLst>
      <p:ext uri="{BB962C8B-B14F-4D97-AF65-F5344CB8AC3E}">
        <p14:creationId xmlns:p14="http://schemas.microsoft.com/office/powerpoint/2010/main" val="294153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D90BE-D885-7ABA-6C65-6C659BFDFC90}"/>
              </a:ext>
            </a:extLst>
          </p:cNvPr>
          <p:cNvPicPr>
            <a:picLocks noChangeAspect="1"/>
          </p:cNvPicPr>
          <p:nvPr/>
        </p:nvPicPr>
        <p:blipFill>
          <a:blip r:embed="rId2"/>
          <a:stretch>
            <a:fillRect/>
          </a:stretch>
        </p:blipFill>
        <p:spPr>
          <a:xfrm>
            <a:off x="497960" y="683944"/>
            <a:ext cx="4465926" cy="4181969"/>
          </a:xfrm>
          <a:prstGeom prst="roundRect">
            <a:avLst>
              <a:gd name="adj" fmla="val 4167"/>
            </a:avLst>
          </a:prstGeom>
          <a:solidFill>
            <a:srgbClr val="FFFFFF"/>
          </a:solidFill>
          <a:ln w="76200" cap="sq">
            <a:solidFill>
              <a:schemeClr val="bg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hought Bubble: Cloud 3">
            <a:extLst>
              <a:ext uri="{FF2B5EF4-FFF2-40B4-BE49-F238E27FC236}">
                <a16:creationId xmlns:a16="http://schemas.microsoft.com/office/drawing/2014/main" id="{1E82ACCE-7787-DE67-DE5C-B4AC8566A946}"/>
              </a:ext>
            </a:extLst>
          </p:cNvPr>
          <p:cNvSpPr/>
          <p:nvPr/>
        </p:nvSpPr>
        <p:spPr>
          <a:xfrm>
            <a:off x="5431971" y="348343"/>
            <a:ext cx="6262069" cy="4517571"/>
          </a:xfrm>
          <a:prstGeom prst="cloud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marL="171450" indent="-171450" algn="l">
              <a:buFont typeface="Wingdings" panose="05000000000000000000" pitchFamily="2" charset="2"/>
              <a:buChar char="Ø"/>
            </a:pPr>
            <a:endParaRPr lang="en-US" sz="1200" b="0" i="0" dirty="0">
              <a:solidFill>
                <a:srgbClr val="1F1F1F"/>
              </a:solidFill>
              <a:effectLst/>
              <a:latin typeface="Comic Sans MS" panose="030F0702030302020204" pitchFamily="66" charset="0"/>
            </a:endParaRPr>
          </a:p>
          <a:p>
            <a:pPr marL="171450" indent="-171450" algn="l">
              <a:buFont typeface="Wingdings" panose="05000000000000000000" pitchFamily="2" charset="2"/>
              <a:buChar char="Ø"/>
            </a:pPr>
            <a:endParaRPr lang="en-US" sz="1200" dirty="0">
              <a:solidFill>
                <a:srgbClr val="1F1F1F"/>
              </a:solidFill>
              <a:latin typeface="Comic Sans MS" panose="030F0702030302020204" pitchFamily="66" charset="0"/>
            </a:endParaRPr>
          </a:p>
          <a:p>
            <a:pPr marL="171450" indent="-171450" algn="l">
              <a:buFont typeface="Wingdings" panose="05000000000000000000" pitchFamily="2" charset="2"/>
              <a:buChar char="Ø"/>
            </a:pPr>
            <a:r>
              <a:rPr lang="en-US" sz="1200" b="0" i="0" dirty="0">
                <a:solidFill>
                  <a:srgbClr val="1F1F1F"/>
                </a:solidFill>
                <a:effectLst/>
                <a:latin typeface="Comic Sans MS" panose="030F0702030302020204" pitchFamily="66" charset="0"/>
              </a:rPr>
              <a:t>CH has the most rooms available, but it is not generating as much revenue per room as other brands. This suggests that CH may need to focus on increasing its average daily rate or occupancy rate.</a:t>
            </a:r>
          </a:p>
          <a:p>
            <a:pPr marL="171450" indent="-171450" algn="l">
              <a:buFont typeface="Wingdings" panose="05000000000000000000" pitchFamily="2" charset="2"/>
              <a:buChar char="Ø"/>
            </a:pPr>
            <a:r>
              <a:rPr lang="en-US" sz="1200" dirty="0">
                <a:solidFill>
                  <a:srgbClr val="1F1F1F"/>
                </a:solidFill>
                <a:latin typeface="Comic Sans MS" panose="030F0702030302020204" pitchFamily="66" charset="0"/>
              </a:rPr>
              <a:t>DS </a:t>
            </a:r>
            <a:r>
              <a:rPr lang="en-US" sz="1200" b="0" i="0" dirty="0">
                <a:solidFill>
                  <a:srgbClr val="1F1F1F"/>
                </a:solidFill>
                <a:effectLst/>
                <a:latin typeface="Comic Sans MS" panose="030F0702030302020204" pitchFamily="66" charset="0"/>
              </a:rPr>
              <a:t>has the second most rooms available, but it has a higher RevPAR than CH. This suggests that OM is doing a better job of filling its rooms and charging higher rates.</a:t>
            </a:r>
          </a:p>
          <a:p>
            <a:pPr marL="171450" indent="-171450" algn="l">
              <a:buFont typeface="Wingdings" panose="05000000000000000000" pitchFamily="2" charset="2"/>
              <a:buChar char="Ø"/>
            </a:pPr>
            <a:r>
              <a:rPr lang="en-US" sz="1200" b="0" i="0" dirty="0">
                <a:solidFill>
                  <a:srgbClr val="1F1F1F"/>
                </a:solidFill>
                <a:effectLst/>
                <a:latin typeface="Comic Sans MS" panose="030F0702030302020204" pitchFamily="66" charset="0"/>
              </a:rPr>
              <a:t>Courtyard H and Delightful St have similar numbers of rooms available, but Courtyard H has a higher RevPAR. This suggests that Courtyard H is doing a better job of generating revenue per room than Delightful St.</a:t>
            </a:r>
          </a:p>
          <a:p>
            <a:pPr marL="171450" indent="-171450" algn="l">
              <a:buFont typeface="Wingdings" panose="05000000000000000000" pitchFamily="2" charset="2"/>
              <a:buChar char="Ø"/>
            </a:pPr>
            <a:r>
              <a:rPr lang="en-US" sz="1200" b="0" i="0" dirty="0">
                <a:solidFill>
                  <a:srgbClr val="1F1F1F"/>
                </a:solidFill>
                <a:effectLst/>
                <a:latin typeface="Comic Sans MS" panose="030F0702030302020204" pitchFamily="66" charset="0"/>
              </a:rPr>
              <a:t>Sand &amp; Snow has the lowest number of rooms available, but it has the highest RevPAR. This suggests that Sand &amp; Snow is charging high rates for its rooms and/or is very efficient at filling its rooms.</a:t>
            </a:r>
          </a:p>
          <a:p>
            <a:pPr marL="171450" indent="-171450" algn="ctr">
              <a:buFont typeface="Wingdings" panose="05000000000000000000" pitchFamily="2" charset="2"/>
              <a:buChar char="Ø"/>
            </a:pPr>
            <a:endParaRPr lang="en-AU" sz="1050" dirty="0">
              <a:latin typeface="Comic Sans MS" panose="030F0702030302020204" pitchFamily="66" charset="0"/>
            </a:endParaRPr>
          </a:p>
        </p:txBody>
      </p:sp>
    </p:spTree>
    <p:extLst>
      <p:ext uri="{BB962C8B-B14F-4D97-AF65-F5344CB8AC3E}">
        <p14:creationId xmlns:p14="http://schemas.microsoft.com/office/powerpoint/2010/main" val="306391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D4761-4C84-D7F6-90F4-33E5C042BA28}"/>
              </a:ext>
            </a:extLst>
          </p:cNvPr>
          <p:cNvPicPr>
            <a:picLocks noChangeAspect="1"/>
          </p:cNvPicPr>
          <p:nvPr/>
        </p:nvPicPr>
        <p:blipFill>
          <a:blip r:embed="rId2"/>
          <a:stretch>
            <a:fillRect/>
          </a:stretch>
        </p:blipFill>
        <p:spPr>
          <a:xfrm>
            <a:off x="1108410" y="261132"/>
            <a:ext cx="3801048" cy="3627797"/>
          </a:xfrm>
          <a:prstGeom prst="roundRect">
            <a:avLst>
              <a:gd name="adj" fmla="val 4167"/>
            </a:avLst>
          </a:prstGeom>
          <a:solidFill>
            <a:srgbClr val="FFFFFF"/>
          </a:solidFill>
          <a:ln w="76200" cap="sq">
            <a:solidFill>
              <a:schemeClr val="bg2">
                <a:lumMod val="5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hought Bubble: Cloud 5">
            <a:extLst>
              <a:ext uri="{FF2B5EF4-FFF2-40B4-BE49-F238E27FC236}">
                <a16:creationId xmlns:a16="http://schemas.microsoft.com/office/drawing/2014/main" id="{6168C1F5-990E-4546-AB03-95FDC1FFF7EB}"/>
              </a:ext>
            </a:extLst>
          </p:cNvPr>
          <p:cNvSpPr/>
          <p:nvPr/>
        </p:nvSpPr>
        <p:spPr>
          <a:xfrm>
            <a:off x="5408929" y="374989"/>
            <a:ext cx="5150213" cy="3228182"/>
          </a:xfrm>
          <a:prstGeom prst="cloud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0" i="0" dirty="0">
              <a:solidFill>
                <a:srgbClr val="1F1F1F"/>
              </a:solidFill>
              <a:effectLst/>
              <a:latin typeface="Google Sans"/>
            </a:endParaRPr>
          </a:p>
          <a:p>
            <a:pPr algn="ctr"/>
            <a:r>
              <a:rPr lang="en-US" b="0" i="0" dirty="0">
                <a:solidFill>
                  <a:srgbClr val="1F1F1F"/>
                </a:solidFill>
                <a:effectLst/>
                <a:latin typeface="Google Sans"/>
              </a:rPr>
              <a:t>The Bubble chart shows that the state with the highest occupancy rate is Florida, with a rate of 83%. This is followed by California, with a rate of 80%, and WI with a rate of 78%. The states with the lowest occupancy rates are MO  with a rate of 35% and CT with a rate of 33%.</a:t>
            </a:r>
            <a:endParaRPr lang="en-AU" dirty="0"/>
          </a:p>
        </p:txBody>
      </p:sp>
      <p:sp>
        <p:nvSpPr>
          <p:cNvPr id="8" name="TextBox 7">
            <a:extLst>
              <a:ext uri="{FF2B5EF4-FFF2-40B4-BE49-F238E27FC236}">
                <a16:creationId xmlns:a16="http://schemas.microsoft.com/office/drawing/2014/main" id="{F4B0B714-7E4E-0164-1FF3-103A85EB57DE}"/>
              </a:ext>
            </a:extLst>
          </p:cNvPr>
          <p:cNvSpPr txBox="1"/>
          <p:nvPr/>
        </p:nvSpPr>
        <p:spPr>
          <a:xfrm>
            <a:off x="1108410" y="4174687"/>
            <a:ext cx="10332476" cy="2308324"/>
          </a:xfrm>
          <a:prstGeom prst="rect">
            <a:avLst/>
          </a:prstGeom>
          <a:noFill/>
        </p:spPr>
        <p:txBody>
          <a:bodyPr wrap="square">
            <a:spAutoFit/>
          </a:bodyPr>
          <a:lstStyle/>
          <a:p>
            <a:r>
              <a:rPr lang="en-US" b="0" i="0" dirty="0">
                <a:solidFill>
                  <a:srgbClr val="1F1F1F"/>
                </a:solidFill>
                <a:effectLst/>
                <a:latin typeface="Comic Sans MS" panose="030F0702030302020204" pitchFamily="66" charset="0"/>
              </a:rPr>
              <a:t>INSIGHTS:</a:t>
            </a:r>
          </a:p>
          <a:p>
            <a:pPr marL="285750" indent="-285750">
              <a:buFont typeface="Wingdings" panose="05000000000000000000" pitchFamily="2" charset="2"/>
              <a:buChar char="Ø"/>
            </a:pPr>
            <a:r>
              <a:rPr lang="en-US" b="0" i="0" dirty="0">
                <a:solidFill>
                  <a:srgbClr val="1F1F1F"/>
                </a:solidFill>
                <a:effectLst/>
                <a:latin typeface="Comic Sans MS" panose="030F0702030302020204" pitchFamily="66" charset="0"/>
              </a:rPr>
              <a:t>Some states are more popular tourist destinations than others, and occupancy rates tend to be higher during the peak tourist season. For example, Florida is a popular destination for winter weather, so its occupancy rate is higher in the winter months.</a:t>
            </a:r>
          </a:p>
          <a:p>
            <a:pPr marL="285750" indent="-285750">
              <a:buFont typeface="Wingdings" panose="05000000000000000000" pitchFamily="2" charset="2"/>
              <a:buChar char="Ø"/>
            </a:pPr>
            <a:r>
              <a:rPr lang="en-US" b="0" i="0" dirty="0">
                <a:solidFill>
                  <a:srgbClr val="1F1F1F"/>
                </a:solidFill>
                <a:effectLst/>
                <a:latin typeface="Comic Sans MS" panose="030F0702030302020204" pitchFamily="66" charset="0"/>
              </a:rPr>
              <a:t>The occupancy rate can also be affected by the level of competition in the hotel market. For example, if there are a lot of hotels in a particular state, the occupancy rate for each hotel will be lower.</a:t>
            </a:r>
            <a:endParaRPr lang="en-US" dirty="0">
              <a:solidFill>
                <a:srgbClr val="1F1F1F"/>
              </a:solidFill>
              <a:latin typeface="Comic Sans MS" panose="030F0702030302020204" pitchFamily="66" charset="0"/>
            </a:endParaRPr>
          </a:p>
          <a:p>
            <a:endParaRPr lang="en-AU" dirty="0"/>
          </a:p>
        </p:txBody>
      </p:sp>
    </p:spTree>
    <p:extLst>
      <p:ext uri="{BB962C8B-B14F-4D97-AF65-F5344CB8AC3E}">
        <p14:creationId xmlns:p14="http://schemas.microsoft.com/office/powerpoint/2010/main" val="2846543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A815-CDE7-9B9B-2387-9454ABE6C555}"/>
              </a:ext>
            </a:extLst>
          </p:cNvPr>
          <p:cNvSpPr txBox="1">
            <a:spLocks/>
          </p:cNvSpPr>
          <p:nvPr/>
        </p:nvSpPr>
        <p:spPr>
          <a:xfrm>
            <a:off x="1524000" y="2029968"/>
            <a:ext cx="9144000" cy="106984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Final Dashboard</a:t>
            </a:r>
            <a:endParaRPr lang="en-US" dirty="0"/>
          </a:p>
        </p:txBody>
      </p:sp>
      <p:sp>
        <p:nvSpPr>
          <p:cNvPr id="3" name="Subtitle 2">
            <a:extLst>
              <a:ext uri="{FF2B5EF4-FFF2-40B4-BE49-F238E27FC236}">
                <a16:creationId xmlns:a16="http://schemas.microsoft.com/office/drawing/2014/main" id="{BD066FB0-9BBB-09D5-00FF-C91BD5FBC6E9}"/>
              </a:ext>
            </a:extLst>
          </p:cNvPr>
          <p:cNvSpPr txBox="1">
            <a:spLocks/>
          </p:cNvSpPr>
          <p:nvPr/>
        </p:nvSpPr>
        <p:spPr>
          <a:xfrm>
            <a:off x="4095206" y="3259618"/>
            <a:ext cx="7068312" cy="75895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t>Excel, Tableau and Power-BI</a:t>
            </a:r>
            <a:endParaRPr lang="en-US" dirty="0"/>
          </a:p>
        </p:txBody>
      </p:sp>
    </p:spTree>
    <p:extLst>
      <p:ext uri="{BB962C8B-B14F-4D97-AF65-F5344CB8AC3E}">
        <p14:creationId xmlns:p14="http://schemas.microsoft.com/office/powerpoint/2010/main" val="308219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A403E-4998-7C92-9C7A-7733D4892AF7}"/>
              </a:ext>
            </a:extLst>
          </p:cNvPr>
          <p:cNvPicPr>
            <a:picLocks noChangeAspect="1"/>
          </p:cNvPicPr>
          <p:nvPr/>
        </p:nvPicPr>
        <p:blipFill>
          <a:blip r:embed="rId2"/>
          <a:stretch>
            <a:fillRect/>
          </a:stretch>
        </p:blipFill>
        <p:spPr>
          <a:xfrm>
            <a:off x="718457" y="875325"/>
            <a:ext cx="10668000" cy="5111818"/>
          </a:xfrm>
          <a:prstGeom prst="roundRect">
            <a:avLst>
              <a:gd name="adj" fmla="val 4167"/>
            </a:avLst>
          </a:prstGeom>
          <a:solidFill>
            <a:srgbClr val="FFFFFF"/>
          </a:solidFill>
          <a:ln w="76200" cap="sq">
            <a:solidFill>
              <a:srgbClr val="996633"/>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itle 8">
            <a:extLst>
              <a:ext uri="{FF2B5EF4-FFF2-40B4-BE49-F238E27FC236}">
                <a16:creationId xmlns:a16="http://schemas.microsoft.com/office/drawing/2014/main" id="{5E65EC6C-2273-EF28-A622-7BD9DCD89D8F}"/>
              </a:ext>
            </a:extLst>
          </p:cNvPr>
          <p:cNvSpPr txBox="1">
            <a:spLocks/>
          </p:cNvSpPr>
          <p:nvPr/>
        </p:nvSpPr>
        <p:spPr>
          <a:xfrm>
            <a:off x="1604530" y="0"/>
            <a:ext cx="8982940" cy="50613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u="sng" dirty="0"/>
              <a:t>Excel Dashboard</a:t>
            </a:r>
          </a:p>
        </p:txBody>
      </p:sp>
    </p:spTree>
    <p:extLst>
      <p:ext uri="{BB962C8B-B14F-4D97-AF65-F5344CB8AC3E}">
        <p14:creationId xmlns:p14="http://schemas.microsoft.com/office/powerpoint/2010/main" val="299218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943F0759-244D-342F-FEFB-46A3BC2176FB}"/>
              </a:ext>
            </a:extLst>
          </p:cNvPr>
          <p:cNvSpPr txBox="1">
            <a:spLocks/>
          </p:cNvSpPr>
          <p:nvPr/>
        </p:nvSpPr>
        <p:spPr>
          <a:xfrm>
            <a:off x="1604530" y="0"/>
            <a:ext cx="8982940" cy="50613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u="sng" dirty="0"/>
              <a:t>TABLEAU Dashboard</a:t>
            </a:r>
          </a:p>
        </p:txBody>
      </p:sp>
      <p:pic>
        <p:nvPicPr>
          <p:cNvPr id="4" name="Picture 3">
            <a:extLst>
              <a:ext uri="{FF2B5EF4-FFF2-40B4-BE49-F238E27FC236}">
                <a16:creationId xmlns:a16="http://schemas.microsoft.com/office/drawing/2014/main" id="{92C0CA0D-D0A0-F07B-B5B8-0FA1675DE7CD}"/>
              </a:ext>
            </a:extLst>
          </p:cNvPr>
          <p:cNvPicPr>
            <a:picLocks noChangeAspect="1"/>
          </p:cNvPicPr>
          <p:nvPr/>
        </p:nvPicPr>
        <p:blipFill>
          <a:blip r:embed="rId2"/>
          <a:stretch>
            <a:fillRect/>
          </a:stretch>
        </p:blipFill>
        <p:spPr>
          <a:xfrm>
            <a:off x="935266" y="914399"/>
            <a:ext cx="10364105" cy="4996544"/>
          </a:xfrm>
          <a:prstGeom prst="roundRect">
            <a:avLst>
              <a:gd name="adj" fmla="val 4167"/>
            </a:avLst>
          </a:prstGeom>
          <a:solidFill>
            <a:srgbClr val="FFFFFF"/>
          </a:solidFill>
          <a:ln w="76200" cap="sq">
            <a:solidFill>
              <a:srgbClr val="996633"/>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45592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624CD81C-C42C-FD6E-1174-81977503CDE7}"/>
              </a:ext>
            </a:extLst>
          </p:cNvPr>
          <p:cNvSpPr txBox="1">
            <a:spLocks/>
          </p:cNvSpPr>
          <p:nvPr/>
        </p:nvSpPr>
        <p:spPr>
          <a:xfrm>
            <a:off x="1604530" y="81896"/>
            <a:ext cx="8982940" cy="50613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u="sng" dirty="0"/>
              <a:t>POWER BI Dashboard</a:t>
            </a:r>
          </a:p>
        </p:txBody>
      </p:sp>
      <p:pic>
        <p:nvPicPr>
          <p:cNvPr id="4" name="Picture 3">
            <a:extLst>
              <a:ext uri="{FF2B5EF4-FFF2-40B4-BE49-F238E27FC236}">
                <a16:creationId xmlns:a16="http://schemas.microsoft.com/office/drawing/2014/main" id="{366E4706-8B79-BB5C-F5EF-2A58A778722C}"/>
              </a:ext>
            </a:extLst>
          </p:cNvPr>
          <p:cNvPicPr>
            <a:picLocks noChangeAspect="1"/>
          </p:cNvPicPr>
          <p:nvPr/>
        </p:nvPicPr>
        <p:blipFill>
          <a:blip r:embed="rId2"/>
          <a:stretch>
            <a:fillRect/>
          </a:stretch>
        </p:blipFill>
        <p:spPr>
          <a:xfrm>
            <a:off x="903515" y="836426"/>
            <a:ext cx="10352314" cy="5194260"/>
          </a:xfrm>
          <a:prstGeom prst="roundRect">
            <a:avLst>
              <a:gd name="adj" fmla="val 4167"/>
            </a:avLst>
          </a:prstGeom>
          <a:solidFill>
            <a:srgbClr val="FFFFFF"/>
          </a:solidFill>
          <a:ln w="76200" cap="sq">
            <a:solidFill>
              <a:srgbClr val="996633"/>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65982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19041-2152-246D-4DB2-0473D1F7829D}"/>
              </a:ext>
            </a:extLst>
          </p:cNvPr>
          <p:cNvPicPr>
            <a:picLocks noChangeAspect="1"/>
          </p:cNvPicPr>
          <p:nvPr/>
        </p:nvPicPr>
        <p:blipFill>
          <a:blip r:embed="rId2"/>
          <a:stretch>
            <a:fillRect/>
          </a:stretch>
        </p:blipFill>
        <p:spPr>
          <a:xfrm>
            <a:off x="786493" y="391886"/>
            <a:ext cx="10619014" cy="5519057"/>
          </a:xfrm>
          <a:prstGeom prst="roundRect">
            <a:avLst>
              <a:gd name="adj" fmla="val 4167"/>
            </a:avLst>
          </a:prstGeom>
          <a:solidFill>
            <a:srgbClr val="FFFFFF"/>
          </a:solidFill>
          <a:ln w="76200" cap="sq">
            <a:solidFill>
              <a:srgbClr val="996633"/>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73939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3421-4A8B-C53D-4EDC-80DD5F0F06A4}"/>
              </a:ext>
            </a:extLst>
          </p:cNvPr>
          <p:cNvSpPr txBox="1">
            <a:spLocks/>
          </p:cNvSpPr>
          <p:nvPr/>
        </p:nvSpPr>
        <p:spPr>
          <a:xfrm>
            <a:off x="2228088" y="990324"/>
            <a:ext cx="7735824" cy="106984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u="sng" spc="600" dirty="0">
                <a:ln w="28575">
                  <a:noFill/>
                  <a:prstDash val="solid"/>
                </a:ln>
                <a:solidFill>
                  <a:schemeClr val="tx1"/>
                </a:solidFill>
                <a:latin typeface="Century Gothic" panose="020B0502020202020204" pitchFamily="34" charset="0"/>
                <a:ea typeface="Verdana" panose="020B0604030504040204" pitchFamily="34" charset="0"/>
                <a:cs typeface="Verdana" panose="020B0604030504040204" pitchFamily="34" charset="0"/>
              </a:rPr>
              <a:t>CONCLUSION</a:t>
            </a:r>
            <a:endParaRPr lang="en-US" u="sng" dirty="0">
              <a:solidFill>
                <a:schemeClr val="tx1"/>
              </a:solidFill>
              <a:latin typeface="Century Gothic" panose="020B0502020202020204" pitchFamily="34" charset="0"/>
            </a:endParaRPr>
          </a:p>
        </p:txBody>
      </p:sp>
      <p:sp>
        <p:nvSpPr>
          <p:cNvPr id="4" name="TextBox 3">
            <a:extLst>
              <a:ext uri="{FF2B5EF4-FFF2-40B4-BE49-F238E27FC236}">
                <a16:creationId xmlns:a16="http://schemas.microsoft.com/office/drawing/2014/main" id="{242CAF85-0445-46D6-4541-BFC72617161F}"/>
              </a:ext>
            </a:extLst>
          </p:cNvPr>
          <p:cNvSpPr txBox="1"/>
          <p:nvPr/>
        </p:nvSpPr>
        <p:spPr>
          <a:xfrm>
            <a:off x="914400" y="2139143"/>
            <a:ext cx="10363200" cy="3416320"/>
          </a:xfrm>
          <a:prstGeom prst="rect">
            <a:avLst/>
          </a:prstGeom>
          <a:effectLst>
            <a:glow rad="228600">
              <a:srgbClr val="996633">
                <a:alpha val="40000"/>
              </a:srgbClr>
            </a:glow>
            <a:softEdge rad="63500"/>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400" dirty="0">
                <a:solidFill>
                  <a:srgbClr val="996633"/>
                </a:solidFill>
                <a:latin typeface="Comic Sans MS" panose="030F0702030302020204" pitchFamily="66" charset="0"/>
              </a:rPr>
              <a:t>A</a:t>
            </a:r>
            <a:r>
              <a:rPr lang="en-US" sz="2400" b="0" i="0" dirty="0">
                <a:solidFill>
                  <a:srgbClr val="996633"/>
                </a:solidFill>
                <a:effectLst/>
                <a:latin typeface="Comic Sans MS" panose="030F0702030302020204" pitchFamily="66" charset="0"/>
              </a:rPr>
              <a:t>nalyzing hospitality finance data provides essential insights for optimizing financial performance, managing costs, maximizing revenue, and making informed strategic decisions. These insights allow the finance team and business leaders to take proactive measures to enhance profitability, drive growth, and ensure the long-term financial sustainability of the hospitality enterprise. The team's dedication and efforts are commendable, and their work stands as a valuable contribution to the world of hospitality finance. Thank you to the entire team for their hard work and dedication to this project.</a:t>
            </a:r>
            <a:endParaRPr lang="en-AU" sz="2400" dirty="0">
              <a:solidFill>
                <a:srgbClr val="996633"/>
              </a:solidFill>
              <a:latin typeface="Comic Sans MS" panose="030F0702030302020204" pitchFamily="66" charset="0"/>
            </a:endParaRPr>
          </a:p>
        </p:txBody>
      </p:sp>
    </p:spTree>
    <p:extLst>
      <p:ext uri="{BB962C8B-B14F-4D97-AF65-F5344CB8AC3E}">
        <p14:creationId xmlns:p14="http://schemas.microsoft.com/office/powerpoint/2010/main" val="1594290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FE40-73B5-7B67-6283-2F5568AA762B}"/>
              </a:ext>
            </a:extLst>
          </p:cNvPr>
          <p:cNvSpPr txBox="1">
            <a:spLocks/>
          </p:cNvSpPr>
          <p:nvPr/>
        </p:nvSpPr>
        <p:spPr>
          <a:xfrm>
            <a:off x="3736848" y="2359152"/>
            <a:ext cx="4718304" cy="106984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u="sng" spc="600" dirty="0">
                <a:ln w="28575">
                  <a:noFill/>
                  <a:prstDash val="solid"/>
                </a:ln>
                <a:solidFill>
                  <a:schemeClr val="tx1"/>
                </a:solidFill>
                <a:latin typeface="Tw Cen MT" panose="020B0602020104020603" pitchFamily="34" charset="77"/>
              </a:rPr>
              <a:t>THANK YOU</a:t>
            </a:r>
            <a:endParaRPr lang="en-US" u="sng" dirty="0">
              <a:solidFill>
                <a:schemeClr val="tx1"/>
              </a:solidFill>
            </a:endParaRPr>
          </a:p>
        </p:txBody>
      </p:sp>
    </p:spTree>
    <p:extLst>
      <p:ext uri="{BB962C8B-B14F-4D97-AF65-F5344CB8AC3E}">
        <p14:creationId xmlns:p14="http://schemas.microsoft.com/office/powerpoint/2010/main" val="399593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standing behind a desk&#10;&#10;Description automatically generated">
            <a:extLst>
              <a:ext uri="{FF2B5EF4-FFF2-40B4-BE49-F238E27FC236}">
                <a16:creationId xmlns:a16="http://schemas.microsoft.com/office/drawing/2014/main" id="{4928080D-F221-9954-DF8D-F6DE4781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7" y="707571"/>
            <a:ext cx="8545286" cy="4963886"/>
          </a:xfrm>
          <a:prstGeom prst="rect">
            <a:avLst/>
          </a:prstGeom>
          <a:ln>
            <a:solidFill>
              <a:schemeClr val="tx1"/>
            </a:solidFill>
          </a:ln>
          <a:effectLst>
            <a:glow rad="101600">
              <a:srgbClr val="996633">
                <a:alpha val="60000"/>
              </a:srgbClr>
            </a:glow>
            <a:softEdge rad="127000"/>
          </a:effectLst>
        </p:spPr>
      </p:pic>
    </p:spTree>
    <p:extLst>
      <p:ext uri="{BB962C8B-B14F-4D97-AF65-F5344CB8AC3E}">
        <p14:creationId xmlns:p14="http://schemas.microsoft.com/office/powerpoint/2010/main" val="59701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99DC9C-BB59-6FA3-A855-516BF0D518F0}"/>
              </a:ext>
            </a:extLst>
          </p:cNvPr>
          <p:cNvSpPr txBox="1"/>
          <p:nvPr/>
        </p:nvSpPr>
        <p:spPr>
          <a:xfrm>
            <a:off x="5486400" y="555172"/>
            <a:ext cx="6161314" cy="4524315"/>
          </a:xfrm>
          <a:prstGeom prst="rect">
            <a:avLst/>
          </a:prstGeom>
          <a:effectLst>
            <a:glow rad="101600">
              <a:srgbClr val="996633">
                <a:alpha val="60000"/>
              </a:srgbClr>
            </a:glow>
            <a:softEdge rad="317500"/>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4800" dirty="0">
                <a:solidFill>
                  <a:srgbClr val="374151"/>
                </a:solidFill>
                <a:latin typeface="Bahnschrift Light Condensed" panose="020B0502040204020203" pitchFamily="34" charset="0"/>
              </a:rPr>
              <a:t>“</a:t>
            </a:r>
            <a:r>
              <a:rPr lang="en-US" sz="4800" b="0" i="0" dirty="0">
                <a:solidFill>
                  <a:srgbClr val="996633"/>
                </a:solidFill>
                <a:effectLst/>
                <a:latin typeface="Bahnschrift Light Condensed" panose="020B0502040204020203" pitchFamily="34" charset="0"/>
              </a:rPr>
              <a:t>Hospitality is the art of making others feel welcome, comfortable, and at home. Finance is the foundation that enables this art to flourish</a:t>
            </a:r>
            <a:r>
              <a:rPr lang="en-US" sz="4800" b="0" i="0" dirty="0">
                <a:solidFill>
                  <a:srgbClr val="374151"/>
                </a:solidFill>
                <a:effectLst/>
                <a:latin typeface="Bahnschrift Light Condensed" panose="020B0502040204020203" pitchFamily="34" charset="0"/>
              </a:rPr>
              <a:t>.“ </a:t>
            </a:r>
            <a:endParaRPr lang="en-AU" sz="4800" dirty="0">
              <a:latin typeface="Bahnschrift Light Condensed" panose="020B0502040204020203" pitchFamily="34" charset="0"/>
            </a:endParaRPr>
          </a:p>
        </p:txBody>
      </p:sp>
      <p:pic>
        <p:nvPicPr>
          <p:cNvPr id="5" name="Picture 4" descr="A circle of words in a circle&#10;&#10;Description automatically generated">
            <a:extLst>
              <a:ext uri="{FF2B5EF4-FFF2-40B4-BE49-F238E27FC236}">
                <a16:creationId xmlns:a16="http://schemas.microsoft.com/office/drawing/2014/main" id="{6B7338E5-34CC-0A0D-B3B4-83839208B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55222"/>
            <a:ext cx="3545282" cy="3436436"/>
          </a:xfrm>
          <a:prstGeom prst="rect">
            <a:avLst/>
          </a:prstGeom>
          <a:ln>
            <a:noFill/>
          </a:ln>
          <a:effectLst>
            <a:outerShdw blurRad="50800" dist="38100" dir="16200000" rotWithShape="0">
              <a:prstClr val="black">
                <a:alpha val="40000"/>
              </a:prstClr>
            </a:outerShdw>
          </a:effectLst>
        </p:spPr>
      </p:pic>
      <p:cxnSp>
        <p:nvCxnSpPr>
          <p:cNvPr id="7" name="Straight Arrow Connector 6">
            <a:extLst>
              <a:ext uri="{FF2B5EF4-FFF2-40B4-BE49-F238E27FC236}">
                <a16:creationId xmlns:a16="http://schemas.microsoft.com/office/drawing/2014/main" id="{99E48BE2-78F7-B037-BC01-5FACA7D43FB0}"/>
              </a:ext>
            </a:extLst>
          </p:cNvPr>
          <p:cNvCxnSpPr>
            <a:cxnSpLocks/>
            <a:stCxn id="5" idx="3"/>
          </p:cNvCxnSpPr>
          <p:nvPr/>
        </p:nvCxnSpPr>
        <p:spPr>
          <a:xfrm>
            <a:off x="3850082" y="2773440"/>
            <a:ext cx="15274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8281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8">
            <a:extLst>
              <a:ext uri="{FF2B5EF4-FFF2-40B4-BE49-F238E27FC236}">
                <a16:creationId xmlns:a16="http://schemas.microsoft.com/office/drawing/2014/main" id="{66C60BA4-A9C7-4380-B457-44FE43DC1D40}"/>
              </a:ext>
            </a:extLst>
          </p:cNvPr>
          <p:cNvPicPr>
            <a:picLocks noChangeAspect="1"/>
          </p:cNvPicPr>
          <p:nvPr/>
        </p:nvPicPr>
        <p:blipFill>
          <a:blip r:embed="rId2"/>
          <a:srcRect t="23799" b="23799"/>
          <a:stretch>
            <a:fillRect/>
          </a:stretch>
        </p:blipFill>
        <p:spPr>
          <a:xfrm>
            <a:off x="480027" y="3421816"/>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Placeholder 17">
            <a:extLst>
              <a:ext uri="{FF2B5EF4-FFF2-40B4-BE49-F238E27FC236}">
                <a16:creationId xmlns:a16="http://schemas.microsoft.com/office/drawing/2014/main" id="{3DBC3734-915A-F1BD-A2D1-6A9180848014}"/>
              </a:ext>
            </a:extLst>
          </p:cNvPr>
          <p:cNvPicPr>
            <a:picLocks noChangeAspect="1"/>
          </p:cNvPicPr>
          <p:nvPr/>
        </p:nvPicPr>
        <p:blipFill>
          <a:blip r:embed="rId3"/>
          <a:srcRect l="4334" r="4334"/>
          <a:stretch/>
        </p:blipFill>
        <p:spPr>
          <a:xfrm>
            <a:off x="3812172" y="3429000"/>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Placeholder 46">
            <a:extLst>
              <a:ext uri="{FF2B5EF4-FFF2-40B4-BE49-F238E27FC236}">
                <a16:creationId xmlns:a16="http://schemas.microsoft.com/office/drawing/2014/main" id="{8179E18D-C3D8-C43D-31FB-B500C4BFE234}"/>
              </a:ext>
            </a:extLst>
          </p:cNvPr>
          <p:cNvPicPr>
            <a:picLocks noChangeAspect="1"/>
          </p:cNvPicPr>
          <p:nvPr/>
        </p:nvPicPr>
        <p:blipFill>
          <a:blip r:embed="rId4"/>
          <a:srcRect t="5716" b="5716"/>
          <a:stretch>
            <a:fillRect/>
          </a:stretch>
        </p:blipFill>
        <p:spPr>
          <a:xfrm>
            <a:off x="8844736" y="2786742"/>
            <a:ext cx="1051560" cy="1051560"/>
          </a:xfrm>
          <a:prstGeom prst="ellipse">
            <a:avLst/>
          </a:prstGeom>
          <a:ln w="63500" cap="rnd">
            <a:solidFill>
              <a:schemeClr val="bg1">
                <a:lumMod val="6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Placeholder 12">
            <a:extLst>
              <a:ext uri="{FF2B5EF4-FFF2-40B4-BE49-F238E27FC236}">
                <a16:creationId xmlns:a16="http://schemas.microsoft.com/office/drawing/2014/main" id="{A531268A-9918-AF00-F396-2525552EEE96}"/>
              </a:ext>
            </a:extLst>
          </p:cNvPr>
          <p:cNvPicPr>
            <a:picLocks noChangeAspect="1"/>
          </p:cNvPicPr>
          <p:nvPr/>
        </p:nvPicPr>
        <p:blipFill>
          <a:blip r:embed="rId5"/>
          <a:srcRect t="510" b="510"/>
          <a:stretch>
            <a:fillRect/>
          </a:stretch>
        </p:blipFill>
        <p:spPr>
          <a:xfrm>
            <a:off x="7267274" y="3287486"/>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Placeholder 40">
            <a:extLst>
              <a:ext uri="{FF2B5EF4-FFF2-40B4-BE49-F238E27FC236}">
                <a16:creationId xmlns:a16="http://schemas.microsoft.com/office/drawing/2014/main" id="{EDC499D9-B25A-D50A-A726-B1CDCAAB8A65}"/>
              </a:ext>
            </a:extLst>
          </p:cNvPr>
          <p:cNvPicPr>
            <a:picLocks noChangeAspect="1"/>
          </p:cNvPicPr>
          <p:nvPr/>
        </p:nvPicPr>
        <p:blipFill>
          <a:blip r:embed="rId6"/>
          <a:srcRect t="12" b="12"/>
          <a:stretch>
            <a:fillRect/>
          </a:stretch>
        </p:blipFill>
        <p:spPr>
          <a:xfrm>
            <a:off x="5437455" y="2797629"/>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Placeholder 1">
            <a:extLst>
              <a:ext uri="{FF2B5EF4-FFF2-40B4-BE49-F238E27FC236}">
                <a16:creationId xmlns:a16="http://schemas.microsoft.com/office/drawing/2014/main" id="{43330164-B0A3-3A46-E241-8D699906FB04}"/>
              </a:ext>
            </a:extLst>
          </p:cNvPr>
          <p:cNvPicPr>
            <a:picLocks noChangeAspect="1"/>
          </p:cNvPicPr>
          <p:nvPr/>
        </p:nvPicPr>
        <p:blipFill>
          <a:blip r:embed="rId7"/>
          <a:srcRect l="12557" r="12557"/>
          <a:stretch>
            <a:fillRect/>
          </a:stretch>
        </p:blipFill>
        <p:spPr>
          <a:xfrm>
            <a:off x="10599420" y="3384587"/>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itle 32">
            <a:extLst>
              <a:ext uri="{FF2B5EF4-FFF2-40B4-BE49-F238E27FC236}">
                <a16:creationId xmlns:a16="http://schemas.microsoft.com/office/drawing/2014/main" id="{F84D2955-B307-DF5D-9983-AC44EA6D6F37}"/>
              </a:ext>
            </a:extLst>
          </p:cNvPr>
          <p:cNvSpPr txBox="1">
            <a:spLocks/>
          </p:cNvSpPr>
          <p:nvPr/>
        </p:nvSpPr>
        <p:spPr>
          <a:xfrm>
            <a:off x="1656588" y="207699"/>
            <a:ext cx="8878824" cy="1069848"/>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5400" b="1" u="sng" dirty="0">
                <a:latin typeface="Bahnschrift Light Condensed" panose="020B0502040204020203" pitchFamily="34" charset="0"/>
              </a:rPr>
              <a:t>MEET OUR TEAM</a:t>
            </a:r>
          </a:p>
        </p:txBody>
      </p:sp>
      <p:pic>
        <p:nvPicPr>
          <p:cNvPr id="20" name="Picture Placeholder 22">
            <a:extLst>
              <a:ext uri="{FF2B5EF4-FFF2-40B4-BE49-F238E27FC236}">
                <a16:creationId xmlns:a16="http://schemas.microsoft.com/office/drawing/2014/main" id="{9DE0C0F7-CAA2-6A4D-B91B-AA773B3880CD}"/>
              </a:ext>
            </a:extLst>
          </p:cNvPr>
          <p:cNvPicPr>
            <a:picLocks noChangeAspect="1"/>
          </p:cNvPicPr>
          <p:nvPr/>
        </p:nvPicPr>
        <p:blipFill>
          <a:blip r:embed="rId8"/>
          <a:srcRect l="372" r="372"/>
          <a:stretch>
            <a:fillRect/>
          </a:stretch>
        </p:blipFill>
        <p:spPr>
          <a:xfrm>
            <a:off x="2030174" y="2896036"/>
            <a:ext cx="1051560" cy="1051560"/>
          </a:xfrm>
          <a:prstGeom prst="ellipse">
            <a:avLst/>
          </a:prstGeom>
          <a:ln w="6350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4" name="Straight Connector 23">
            <a:extLst>
              <a:ext uri="{FF2B5EF4-FFF2-40B4-BE49-F238E27FC236}">
                <a16:creationId xmlns:a16="http://schemas.microsoft.com/office/drawing/2014/main" id="{FC51EA05-C703-7F71-4258-8726E01F01F2}"/>
              </a:ext>
            </a:extLst>
          </p:cNvPr>
          <p:cNvCxnSpPr>
            <a:cxnSpLocks/>
          </p:cNvCxnSpPr>
          <p:nvPr/>
        </p:nvCxnSpPr>
        <p:spPr>
          <a:xfrm>
            <a:off x="6096000" y="968829"/>
            <a:ext cx="0" cy="10014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2A6E20F2-075D-CCD4-D15A-E6DAF4465BFA}"/>
              </a:ext>
            </a:extLst>
          </p:cNvPr>
          <p:cNvCxnSpPr>
            <a:cxnSpLocks/>
          </p:cNvCxnSpPr>
          <p:nvPr/>
        </p:nvCxnSpPr>
        <p:spPr>
          <a:xfrm flipH="1">
            <a:off x="988398" y="1970314"/>
            <a:ext cx="10136802"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9C5BC1C6-30BF-D08A-2748-734ADEAE3E72}"/>
              </a:ext>
            </a:extLst>
          </p:cNvPr>
          <p:cNvCxnSpPr>
            <a:cxnSpLocks/>
          </p:cNvCxnSpPr>
          <p:nvPr/>
        </p:nvCxnSpPr>
        <p:spPr>
          <a:xfrm flipH="1">
            <a:off x="964426" y="1970314"/>
            <a:ext cx="43541" cy="134220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8A39C8BC-55E8-EFA0-F094-1437374B94D8}"/>
              </a:ext>
            </a:extLst>
          </p:cNvPr>
          <p:cNvCxnSpPr>
            <a:cxnSpLocks/>
          </p:cNvCxnSpPr>
          <p:nvPr/>
        </p:nvCxnSpPr>
        <p:spPr>
          <a:xfrm>
            <a:off x="2534183" y="1970314"/>
            <a:ext cx="0" cy="827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B3416A-6573-30EE-A6EF-B426994FB449}"/>
              </a:ext>
            </a:extLst>
          </p:cNvPr>
          <p:cNvCxnSpPr>
            <a:cxnSpLocks/>
          </p:cNvCxnSpPr>
          <p:nvPr/>
        </p:nvCxnSpPr>
        <p:spPr>
          <a:xfrm>
            <a:off x="4318341" y="2035628"/>
            <a:ext cx="0" cy="1348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DF2713-7870-E216-A691-27A5D005EB0D}"/>
              </a:ext>
            </a:extLst>
          </p:cNvPr>
          <p:cNvCxnSpPr>
            <a:cxnSpLocks/>
          </p:cNvCxnSpPr>
          <p:nvPr/>
        </p:nvCxnSpPr>
        <p:spPr>
          <a:xfrm>
            <a:off x="5888099" y="1970314"/>
            <a:ext cx="0" cy="827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969587-9181-22C4-A437-41A97F1407E9}"/>
              </a:ext>
            </a:extLst>
          </p:cNvPr>
          <p:cNvCxnSpPr/>
          <p:nvPr/>
        </p:nvCxnSpPr>
        <p:spPr>
          <a:xfrm>
            <a:off x="7717971" y="2035628"/>
            <a:ext cx="0" cy="1143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E73A00D-F938-6CCD-4F8D-47AE2B763D76}"/>
              </a:ext>
            </a:extLst>
          </p:cNvPr>
          <p:cNvCxnSpPr/>
          <p:nvPr/>
        </p:nvCxnSpPr>
        <p:spPr>
          <a:xfrm>
            <a:off x="9370516" y="2035628"/>
            <a:ext cx="0" cy="674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B5627D2-5F40-688B-FBF6-4B3DFAB8677E}"/>
              </a:ext>
            </a:extLst>
          </p:cNvPr>
          <p:cNvCxnSpPr>
            <a:cxnSpLocks/>
            <a:endCxn id="8" idx="0"/>
          </p:cNvCxnSpPr>
          <p:nvPr/>
        </p:nvCxnSpPr>
        <p:spPr>
          <a:xfrm>
            <a:off x="11125200" y="1970314"/>
            <a:ext cx="0" cy="1414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3D88CB61-FA91-5B5E-D543-94307B4F2FB6}"/>
              </a:ext>
            </a:extLst>
          </p:cNvPr>
          <p:cNvSpPr txBox="1">
            <a:spLocks/>
          </p:cNvSpPr>
          <p:nvPr/>
        </p:nvSpPr>
        <p:spPr>
          <a:xfrm>
            <a:off x="414696" y="4582670"/>
            <a:ext cx="1099459" cy="79487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dirty="0">
                <a:solidFill>
                  <a:srgbClr val="996633"/>
                </a:solidFill>
                <a:latin typeface="Bahnschrift Light Condensed" panose="020B0502040204020203" pitchFamily="34" charset="0"/>
              </a:rPr>
              <a:t>Mr. Shreyash </a:t>
            </a:r>
          </a:p>
          <a:p>
            <a:pPr algn="ctr"/>
            <a:r>
              <a:rPr lang="en-US" sz="2000" dirty="0">
                <a:solidFill>
                  <a:srgbClr val="996633"/>
                </a:solidFill>
                <a:latin typeface="Bahnschrift Light Condensed" panose="020B0502040204020203" pitchFamily="34" charset="0"/>
              </a:rPr>
              <a:t>Arjun Naikwadi</a:t>
            </a:r>
          </a:p>
        </p:txBody>
      </p:sp>
      <p:sp>
        <p:nvSpPr>
          <p:cNvPr id="58" name="Text Placeholder 6">
            <a:extLst>
              <a:ext uri="{FF2B5EF4-FFF2-40B4-BE49-F238E27FC236}">
                <a16:creationId xmlns:a16="http://schemas.microsoft.com/office/drawing/2014/main" id="{E1683CD5-B330-FD79-7F6F-DB31A28C4484}"/>
              </a:ext>
            </a:extLst>
          </p:cNvPr>
          <p:cNvSpPr txBox="1">
            <a:spLocks/>
          </p:cNvSpPr>
          <p:nvPr/>
        </p:nvSpPr>
        <p:spPr>
          <a:xfrm>
            <a:off x="1904999" y="3965450"/>
            <a:ext cx="1176735" cy="10515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dirty="0"/>
              <a:t> </a:t>
            </a:r>
            <a:r>
              <a:rPr lang="en-US" dirty="0">
                <a:solidFill>
                  <a:srgbClr val="996633"/>
                </a:solidFill>
                <a:latin typeface="Bahnschrift Light Condensed" panose="020B0502040204020203" pitchFamily="34" charset="0"/>
              </a:rPr>
              <a:t>Mr. </a:t>
            </a:r>
          </a:p>
          <a:p>
            <a:pPr marL="0" indent="0" algn="ctr">
              <a:buNone/>
            </a:pPr>
            <a:r>
              <a:rPr lang="en-US" dirty="0">
                <a:solidFill>
                  <a:srgbClr val="996633"/>
                </a:solidFill>
                <a:latin typeface="Bahnschrift Light Condensed" panose="020B0502040204020203" pitchFamily="34" charset="0"/>
              </a:rPr>
              <a:t>Naveen M C</a:t>
            </a:r>
          </a:p>
        </p:txBody>
      </p:sp>
      <p:sp>
        <p:nvSpPr>
          <p:cNvPr id="60" name="Text Placeholder 23">
            <a:extLst>
              <a:ext uri="{FF2B5EF4-FFF2-40B4-BE49-F238E27FC236}">
                <a16:creationId xmlns:a16="http://schemas.microsoft.com/office/drawing/2014/main" id="{DE849B51-032A-A885-6618-6D0D9BE74104}"/>
              </a:ext>
            </a:extLst>
          </p:cNvPr>
          <p:cNvSpPr txBox="1">
            <a:spLocks/>
          </p:cNvSpPr>
          <p:nvPr/>
        </p:nvSpPr>
        <p:spPr>
          <a:xfrm>
            <a:off x="3800155" y="4524972"/>
            <a:ext cx="1099460" cy="132000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dirty="0">
                <a:solidFill>
                  <a:srgbClr val="996633"/>
                </a:solidFill>
                <a:latin typeface="Bahnschrift Light Condensed" panose="020B0502040204020203" pitchFamily="34" charset="0"/>
              </a:rPr>
              <a:t>Mr. Sabarish</a:t>
            </a:r>
          </a:p>
          <a:p>
            <a:pPr marL="0" indent="0" algn="ctr">
              <a:buNone/>
            </a:pPr>
            <a:r>
              <a:rPr lang="en-IN" dirty="0">
                <a:solidFill>
                  <a:srgbClr val="996633"/>
                </a:solidFill>
                <a:latin typeface="Bahnschrift Light Condensed" panose="020B0502040204020203" pitchFamily="34" charset="0"/>
              </a:rPr>
              <a:t> K P</a:t>
            </a:r>
          </a:p>
        </p:txBody>
      </p:sp>
      <p:sp>
        <p:nvSpPr>
          <p:cNvPr id="61" name="Text Placeholder 34">
            <a:extLst>
              <a:ext uri="{FF2B5EF4-FFF2-40B4-BE49-F238E27FC236}">
                <a16:creationId xmlns:a16="http://schemas.microsoft.com/office/drawing/2014/main" id="{DEE97C31-412D-62F5-5090-B88015D49B02}"/>
              </a:ext>
            </a:extLst>
          </p:cNvPr>
          <p:cNvSpPr txBox="1">
            <a:spLocks/>
          </p:cNvSpPr>
          <p:nvPr/>
        </p:nvSpPr>
        <p:spPr>
          <a:xfrm>
            <a:off x="5203371" y="3804556"/>
            <a:ext cx="1538004" cy="166007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dirty="0">
                <a:solidFill>
                  <a:srgbClr val="996633"/>
                </a:solidFill>
                <a:latin typeface="Bahnschrift Light Condensed" panose="020B0502040204020203" pitchFamily="34" charset="0"/>
              </a:rPr>
              <a:t>Mrs. Venkata Lakshmi Anusha Macherla</a:t>
            </a:r>
          </a:p>
        </p:txBody>
      </p:sp>
      <p:sp>
        <p:nvSpPr>
          <p:cNvPr id="62" name="Text Placeholder 31">
            <a:extLst>
              <a:ext uri="{FF2B5EF4-FFF2-40B4-BE49-F238E27FC236}">
                <a16:creationId xmlns:a16="http://schemas.microsoft.com/office/drawing/2014/main" id="{013B9529-2CAD-404F-1642-48933969286C}"/>
              </a:ext>
            </a:extLst>
          </p:cNvPr>
          <p:cNvSpPr txBox="1">
            <a:spLocks/>
          </p:cNvSpPr>
          <p:nvPr/>
        </p:nvSpPr>
        <p:spPr>
          <a:xfrm>
            <a:off x="7021252" y="4356462"/>
            <a:ext cx="1538004" cy="148850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dirty="0">
                <a:solidFill>
                  <a:srgbClr val="996633"/>
                </a:solidFill>
                <a:latin typeface="Bahnschrift Light Condensed" panose="020B0502040204020203" pitchFamily="34" charset="0"/>
              </a:rPr>
              <a:t>Mr. Nikesh Narayan Gathadi</a:t>
            </a:r>
          </a:p>
        </p:txBody>
      </p:sp>
      <p:sp>
        <p:nvSpPr>
          <p:cNvPr id="63" name="Text Placeholder 25">
            <a:extLst>
              <a:ext uri="{FF2B5EF4-FFF2-40B4-BE49-F238E27FC236}">
                <a16:creationId xmlns:a16="http://schemas.microsoft.com/office/drawing/2014/main" id="{1B1F5248-0DC5-807E-D0DC-7DA57D583FCF}"/>
              </a:ext>
            </a:extLst>
          </p:cNvPr>
          <p:cNvSpPr txBox="1">
            <a:spLocks/>
          </p:cNvSpPr>
          <p:nvPr/>
        </p:nvSpPr>
        <p:spPr>
          <a:xfrm>
            <a:off x="8559256" y="3771899"/>
            <a:ext cx="1455601" cy="132434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dirty="0">
                <a:solidFill>
                  <a:srgbClr val="996633"/>
                </a:solidFill>
              </a:rPr>
              <a:t>Mr. Kanchu Sai Charan</a:t>
            </a:r>
          </a:p>
        </p:txBody>
      </p:sp>
      <p:sp>
        <p:nvSpPr>
          <p:cNvPr id="64" name="Text Placeholder 36">
            <a:extLst>
              <a:ext uri="{FF2B5EF4-FFF2-40B4-BE49-F238E27FC236}">
                <a16:creationId xmlns:a16="http://schemas.microsoft.com/office/drawing/2014/main" id="{B7D45111-CBC9-D74C-CC48-65D50E08E181}"/>
              </a:ext>
            </a:extLst>
          </p:cNvPr>
          <p:cNvSpPr txBox="1">
            <a:spLocks/>
          </p:cNvSpPr>
          <p:nvPr/>
        </p:nvSpPr>
        <p:spPr>
          <a:xfrm>
            <a:off x="10254165" y="4356462"/>
            <a:ext cx="1665692" cy="148851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IN" dirty="0">
                <a:solidFill>
                  <a:srgbClr val="996633"/>
                </a:solidFill>
                <a:latin typeface="Bahnschrift Light Condensed" panose="020B0502040204020203" pitchFamily="34" charset="0"/>
              </a:rPr>
              <a:t>Mr. </a:t>
            </a:r>
            <a:r>
              <a:rPr lang="en-IN" dirty="0" err="1">
                <a:solidFill>
                  <a:srgbClr val="996633"/>
                </a:solidFill>
                <a:latin typeface="Bahnschrift Light Condensed" panose="020B0502040204020203" pitchFamily="34" charset="0"/>
              </a:rPr>
              <a:t>Dasharth</a:t>
            </a:r>
            <a:r>
              <a:rPr lang="en-IN" dirty="0">
                <a:solidFill>
                  <a:srgbClr val="996633"/>
                </a:solidFill>
                <a:latin typeface="Bahnschrift Light Condensed" panose="020B0502040204020203" pitchFamily="34" charset="0"/>
              </a:rPr>
              <a:t> Bhavarlal Khatri</a:t>
            </a:r>
          </a:p>
        </p:txBody>
      </p:sp>
    </p:spTree>
    <p:extLst>
      <p:ext uri="{BB962C8B-B14F-4D97-AF65-F5344CB8AC3E}">
        <p14:creationId xmlns:p14="http://schemas.microsoft.com/office/powerpoint/2010/main" val="250517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22C74E-E46C-FFBF-FAAD-A17375B01FB3}"/>
              </a:ext>
            </a:extLst>
          </p:cNvPr>
          <p:cNvSpPr txBox="1"/>
          <p:nvPr/>
        </p:nvSpPr>
        <p:spPr>
          <a:xfrm>
            <a:off x="789214" y="1374591"/>
            <a:ext cx="10836729" cy="4524315"/>
          </a:xfrm>
          <a:prstGeom prst="rect">
            <a:avLst/>
          </a:prstGeom>
          <a:noFill/>
          <a:ln>
            <a:solidFill>
              <a:schemeClr val="tx1"/>
            </a:solidFill>
          </a:ln>
          <a:effectLst>
            <a:glow rad="101600">
              <a:srgbClr val="996633">
                <a:alpha val="60000"/>
              </a:srgbClr>
            </a:glo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0" i="0" dirty="0">
                <a:solidFill>
                  <a:srgbClr val="1F1F1F"/>
                </a:solidFill>
                <a:effectLst/>
                <a:latin typeface="Comic Sans MS" panose="030F0702030302020204" pitchFamily="66" charset="0"/>
              </a:rPr>
              <a:t>The hospitality industry is a large and complex sector, with businesses of all sizes operating in a variety of settings. As a result, financial management is essential for the success of any hospitality operation.</a:t>
            </a:r>
          </a:p>
          <a:p>
            <a:pPr marL="285750" indent="-285750">
              <a:lnSpc>
                <a:spcPct val="150000"/>
              </a:lnSpc>
              <a:buFont typeface="Wingdings" panose="05000000000000000000" pitchFamily="2" charset="2"/>
              <a:buChar char="Ø"/>
            </a:pPr>
            <a:r>
              <a:rPr lang="en-US" b="0" i="0" dirty="0">
                <a:effectLst/>
                <a:latin typeface="Comic Sans MS" panose="030F0702030302020204" pitchFamily="66" charset="0"/>
              </a:rPr>
              <a:t>Through our collaborative efforts and data analysis, we have successfully created an Excel, Tableau, Power BI Dashboards that provides valuable insights into the hospitality industry. The purpose of this project was to analyze hospitality data and enable decision-making and strategy formulation. </a:t>
            </a:r>
          </a:p>
          <a:p>
            <a:pPr marL="285750" indent="-285750">
              <a:lnSpc>
                <a:spcPct val="150000"/>
              </a:lnSpc>
              <a:buFont typeface="Wingdings" panose="05000000000000000000" pitchFamily="2" charset="2"/>
              <a:buChar char="Ø"/>
            </a:pPr>
            <a:r>
              <a:rPr lang="en-US" b="0" i="0" dirty="0">
                <a:solidFill>
                  <a:srgbClr val="1F1F1F"/>
                </a:solidFill>
                <a:effectLst/>
                <a:latin typeface="Comic Sans MS" panose="030F0702030302020204" pitchFamily="66" charset="0"/>
              </a:rPr>
              <a:t>This presentation will provide an overview of the key financial concepts and tools that are used in the hospitality industry. We will discuss topics such as:</a:t>
            </a:r>
          </a:p>
          <a:p>
            <a:pPr>
              <a:lnSpc>
                <a:spcPct val="150000"/>
              </a:lnSpc>
            </a:pPr>
            <a:endParaRPr lang="en-US" dirty="0">
              <a:latin typeface="Comic Sans MS" panose="030F0702030302020204" pitchFamily="66" charset="0"/>
            </a:endParaRPr>
          </a:p>
          <a:p>
            <a:endParaRPr lang="en-AU" dirty="0">
              <a:latin typeface="Comic Sans MS" panose="030F0702030302020204" pitchFamily="66" charset="0"/>
            </a:endParaRPr>
          </a:p>
        </p:txBody>
      </p:sp>
      <p:sp>
        <p:nvSpPr>
          <p:cNvPr id="4" name="TextBox 3">
            <a:extLst>
              <a:ext uri="{FF2B5EF4-FFF2-40B4-BE49-F238E27FC236}">
                <a16:creationId xmlns:a16="http://schemas.microsoft.com/office/drawing/2014/main" id="{F4AD60CA-01B9-162D-509F-ED94AB938FFA}"/>
              </a:ext>
            </a:extLst>
          </p:cNvPr>
          <p:cNvSpPr txBox="1"/>
          <p:nvPr/>
        </p:nvSpPr>
        <p:spPr>
          <a:xfrm>
            <a:off x="2220685" y="370115"/>
            <a:ext cx="7206343" cy="923330"/>
          </a:xfrm>
          <a:prstGeom prst="rect">
            <a:avLst/>
          </a:prstGeom>
          <a:noFill/>
        </p:spPr>
        <p:txBody>
          <a:bodyPr wrap="square" rtlCol="0">
            <a:spAutoFit/>
          </a:bodyPr>
          <a:lstStyle/>
          <a:p>
            <a:pPr algn="ctr"/>
            <a:r>
              <a:rPr lang="en-US" sz="5400" u="sng" dirty="0">
                <a:latin typeface="Bahnschrift Light Condensed" panose="020B0502040204020203" pitchFamily="34" charset="0"/>
              </a:rPr>
              <a:t>INTRODUCTION</a:t>
            </a:r>
            <a:endParaRPr lang="en-AU" sz="5400" u="sng" dirty="0">
              <a:latin typeface="Bahnschrift Light Condensed" panose="020B0502040204020203" pitchFamily="34" charset="0"/>
            </a:endParaRPr>
          </a:p>
        </p:txBody>
      </p:sp>
    </p:spTree>
    <p:extLst>
      <p:ext uri="{BB962C8B-B14F-4D97-AF65-F5344CB8AC3E}">
        <p14:creationId xmlns:p14="http://schemas.microsoft.com/office/powerpoint/2010/main" val="1439167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DF06-6DA4-96D1-D68B-8E6011FC1EF8}"/>
              </a:ext>
            </a:extLst>
          </p:cNvPr>
          <p:cNvSpPr txBox="1">
            <a:spLocks/>
          </p:cNvSpPr>
          <p:nvPr/>
        </p:nvSpPr>
        <p:spPr>
          <a:xfrm>
            <a:off x="1656588" y="81492"/>
            <a:ext cx="8878824" cy="824919"/>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600" dirty="0">
                <a:ln w="28575">
                  <a:noFill/>
                  <a:prstDash val="solid"/>
                </a:ln>
                <a:solidFill>
                  <a:schemeClr val="tx1"/>
                </a:solidFill>
                <a:latin typeface="Bahnschrift Light Condensed" panose="020B0502040204020203" pitchFamily="34" charset="0"/>
              </a:rPr>
              <a:t>CONTENTS</a:t>
            </a:r>
            <a:endParaRPr lang="en-US" dirty="0">
              <a:solidFill>
                <a:schemeClr val="tx1"/>
              </a:solidFill>
              <a:latin typeface="Bahnschrift Light Condensed" panose="020B0502040204020203" pitchFamily="34" charset="0"/>
            </a:endParaRPr>
          </a:p>
        </p:txBody>
      </p:sp>
      <p:sp>
        <p:nvSpPr>
          <p:cNvPr id="3" name="TextBox 87">
            <a:extLst>
              <a:ext uri="{FF2B5EF4-FFF2-40B4-BE49-F238E27FC236}">
                <a16:creationId xmlns:a16="http://schemas.microsoft.com/office/drawing/2014/main" id="{66954123-E276-8FAB-BB6D-281FB500DF55}"/>
              </a:ext>
            </a:extLst>
          </p:cNvPr>
          <p:cNvSpPr txBox="1"/>
          <p:nvPr/>
        </p:nvSpPr>
        <p:spPr>
          <a:xfrm>
            <a:off x="413657" y="901696"/>
            <a:ext cx="11353800" cy="5355312"/>
          </a:xfrm>
          <a:prstGeom prst="rect">
            <a:avLst/>
          </a:prstGeom>
          <a:noFill/>
          <a:ln>
            <a:solidFill>
              <a:schemeClr val="tx1"/>
            </a:solidFill>
          </a:ln>
          <a:effectLst>
            <a:glow rad="139700">
              <a:srgbClr val="996633">
                <a:alpha val="40000"/>
              </a:srgbClr>
            </a:glow>
          </a:effectLst>
        </p:spPr>
        <p:style>
          <a:lnRef idx="1">
            <a:schemeClr val="accent6"/>
          </a:lnRef>
          <a:fillRef idx="2">
            <a:schemeClr val="accent6"/>
          </a:fillRef>
          <a:effectRef idx="1">
            <a:schemeClr val="accent6"/>
          </a:effectRef>
          <a:fontRef idx="minor">
            <a:schemeClr val="dk1"/>
          </a:fontRef>
        </p:style>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996633"/>
                </a:solidFill>
              </a:rPr>
              <a:t> Key Metrics:</a:t>
            </a:r>
            <a:endParaRPr lang="en-US" sz="2000" dirty="0">
              <a:solidFill>
                <a:srgbClr val="996633"/>
              </a:solidFill>
            </a:endParaRPr>
          </a:p>
          <a:p>
            <a:pPr marL="171450" indent="-171450">
              <a:buFont typeface="Wingdings" panose="05000000000000000000" pitchFamily="2" charset="2"/>
              <a:buChar char="Ø"/>
            </a:pPr>
            <a:r>
              <a:rPr lang="en-US" sz="1400" dirty="0">
                <a:latin typeface="Comic Sans MS" panose="030F0702030302020204" pitchFamily="66" charset="0"/>
                <a:cs typeface="Calibri" pitchFamily="34" charset="0"/>
              </a:rPr>
              <a:t>Total Departmental Expenses</a:t>
            </a:r>
          </a:p>
          <a:p>
            <a:pPr marL="171450" indent="-171450">
              <a:buFont typeface="Wingdings" panose="05000000000000000000" pitchFamily="2" charset="2"/>
              <a:buChar char="Ø"/>
            </a:pPr>
            <a:r>
              <a:rPr lang="en-US" sz="1400" dirty="0">
                <a:latin typeface="Comic Sans MS" panose="030F0702030302020204" pitchFamily="66" charset="0"/>
                <a:cs typeface="Calibri" pitchFamily="34" charset="0"/>
              </a:rPr>
              <a:t> Total FF&amp;E Reserves</a:t>
            </a:r>
          </a:p>
          <a:p>
            <a:pPr marL="171450" indent="-171450">
              <a:buFont typeface="Wingdings" panose="05000000000000000000" pitchFamily="2" charset="2"/>
              <a:buChar char="Ø"/>
            </a:pPr>
            <a:r>
              <a:rPr lang="en-US" sz="1400" dirty="0">
                <a:latin typeface="Comic Sans MS" panose="030F0702030302020204" pitchFamily="66" charset="0"/>
                <a:cs typeface="Calibri" pitchFamily="34" charset="0"/>
              </a:rPr>
              <a:t>Total Management Fees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Non Operating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Rooms Available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Rooms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Rooms Sold</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Total Undistributed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ADR (Average Daily Rate) : [Total Rooms Revenue] / [Total Rooms Sold]</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EBITDA : [Gross Operating Profit] - [Management Fees and </a:t>
            </a:r>
            <a:r>
              <a:rPr lang="en-US" sz="1400" dirty="0" err="1">
                <a:latin typeface="Comic Sans MS" panose="030F0702030302020204" pitchFamily="66" charset="0"/>
                <a:cs typeface="Calibri" pitchFamily="34" charset="0"/>
              </a:rPr>
              <a:t>NonOperating</a:t>
            </a:r>
            <a:r>
              <a:rPr lang="en-US" sz="1400" dirty="0">
                <a:latin typeface="Comic Sans MS" panose="030F0702030302020204" pitchFamily="66" charset="0"/>
                <a:cs typeface="Calibri" pitchFamily="34" charset="0"/>
              </a:rPr>
              <a:t>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EBITDA % : [EBITDA] / [Total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Gross Operating Income : [Total Revenue] - [Total Departmental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Gross Operating Income % : [Gross Operating Income] / [Total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Gross Operating Profit : [Gross Operating Income] - [Total Undistributed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Gross Operating Profit % : [Gross Operating Profit] / [Total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Management Fees and Non-Operating Expenses : [Total Management Fees] + [Total Non-Operating Expenses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Net Operating Income : [EBITDA] - [Total FF&amp;E Reserves]</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Net Operating Income % : [Net Operating Income] / [Total Revenue]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OCC (Occupancy Rate) : [Total Rooms Sold] / [Total Rooms Available]</a:t>
            </a:r>
          </a:p>
          <a:p>
            <a:pPr marL="285750" indent="-285750">
              <a:buFont typeface="Wingdings" panose="05000000000000000000" pitchFamily="2" charset="2"/>
              <a:buChar char="Ø"/>
            </a:pPr>
            <a:r>
              <a:rPr lang="en-US" sz="1400" dirty="0">
                <a:latin typeface="Comic Sans MS" panose="030F0702030302020204" pitchFamily="66" charset="0"/>
                <a:cs typeface="Calibri" pitchFamily="34" charset="0"/>
              </a:rPr>
              <a:t>RevPAR (Revenue per Available Room) : [Total Rooms Revenue] / [Total Rooms Available]</a:t>
            </a:r>
          </a:p>
          <a:p>
            <a:br>
              <a:rPr lang="en-US" sz="1400" dirty="0"/>
            </a:br>
            <a:endParaRPr lang="en-US" sz="1400" dirty="0">
              <a:solidFill>
                <a:schemeClr val="bg1">
                  <a:lumMod val="50000"/>
                </a:schemeClr>
              </a:solidFill>
            </a:endParaRPr>
          </a:p>
        </p:txBody>
      </p:sp>
    </p:spTree>
    <p:extLst>
      <p:ext uri="{BB962C8B-B14F-4D97-AF65-F5344CB8AC3E}">
        <p14:creationId xmlns:p14="http://schemas.microsoft.com/office/powerpoint/2010/main" val="2976945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F7CC7-3049-8600-FAAB-BC1E9C0ED63A}"/>
              </a:ext>
            </a:extLst>
          </p:cNvPr>
          <p:cNvPicPr>
            <a:picLocks noChangeAspect="1"/>
          </p:cNvPicPr>
          <p:nvPr/>
        </p:nvPicPr>
        <p:blipFill>
          <a:blip r:embed="rId2"/>
          <a:stretch>
            <a:fillRect/>
          </a:stretch>
        </p:blipFill>
        <p:spPr>
          <a:xfrm>
            <a:off x="979714" y="1545771"/>
            <a:ext cx="10276115" cy="4449751"/>
          </a:xfrm>
          <a:prstGeom prst="rect">
            <a:avLst/>
          </a:prstGeom>
          <a:ln>
            <a:solidFill>
              <a:schemeClr val="tx1"/>
            </a:solidFill>
          </a:ln>
          <a:effectLst>
            <a:glow rad="101600">
              <a:srgbClr val="996633">
                <a:alpha val="60000"/>
              </a:srgbClr>
            </a:glow>
            <a:softEdge rad="31750"/>
          </a:effectLst>
        </p:spPr>
      </p:pic>
      <p:sp>
        <p:nvSpPr>
          <p:cNvPr id="3" name="TextBox 2">
            <a:extLst>
              <a:ext uri="{FF2B5EF4-FFF2-40B4-BE49-F238E27FC236}">
                <a16:creationId xmlns:a16="http://schemas.microsoft.com/office/drawing/2014/main" id="{AA04FB47-DA9D-5564-6C71-4F7E527791E1}"/>
              </a:ext>
            </a:extLst>
          </p:cNvPr>
          <p:cNvSpPr txBox="1"/>
          <p:nvPr/>
        </p:nvSpPr>
        <p:spPr>
          <a:xfrm>
            <a:off x="2188028" y="337457"/>
            <a:ext cx="7336971" cy="830997"/>
          </a:xfrm>
          <a:prstGeom prst="rect">
            <a:avLst/>
          </a:prstGeom>
          <a:noFill/>
        </p:spPr>
        <p:txBody>
          <a:bodyPr wrap="square" rtlCol="0">
            <a:spAutoFit/>
          </a:bodyPr>
          <a:lstStyle/>
          <a:p>
            <a:pPr algn="ctr"/>
            <a:r>
              <a:rPr lang="en-US" sz="4800" b="1" u="sng" dirty="0">
                <a:latin typeface="Bahnschrift Light Condensed" panose="020B0502040204020203" pitchFamily="34" charset="0"/>
              </a:rPr>
              <a:t>HOSPITALITY KPI CARDS</a:t>
            </a:r>
            <a:endParaRPr lang="en-AU" sz="4800" b="1" u="sng" dirty="0">
              <a:latin typeface="Bahnschrift Light Condensed" panose="020B0502040204020203" pitchFamily="34" charset="0"/>
            </a:endParaRPr>
          </a:p>
        </p:txBody>
      </p:sp>
    </p:spTree>
    <p:extLst>
      <p:ext uri="{BB962C8B-B14F-4D97-AF65-F5344CB8AC3E}">
        <p14:creationId xmlns:p14="http://schemas.microsoft.com/office/powerpoint/2010/main" val="203924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33194-0EE1-A540-403B-9B259839FD88}"/>
              </a:ext>
            </a:extLst>
          </p:cNvPr>
          <p:cNvPicPr>
            <a:picLocks noChangeAspect="1"/>
          </p:cNvPicPr>
          <p:nvPr/>
        </p:nvPicPr>
        <p:blipFill>
          <a:blip r:embed="rId2"/>
          <a:stretch>
            <a:fillRect/>
          </a:stretch>
        </p:blipFill>
        <p:spPr>
          <a:xfrm>
            <a:off x="452421" y="337458"/>
            <a:ext cx="4966275" cy="3276600"/>
          </a:xfrm>
          <a:prstGeom prst="roundRect">
            <a:avLst>
              <a:gd name="adj" fmla="val 4167"/>
            </a:avLst>
          </a:prstGeom>
          <a:solidFill>
            <a:srgbClr val="FFFFFF"/>
          </a:solidFill>
          <a:ln w="76200" cap="sq">
            <a:solidFill>
              <a:schemeClr val="tx1">
                <a:lumMod val="65000"/>
                <a:lumOff val="3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hought Bubble: Cloud 2">
            <a:extLst>
              <a:ext uri="{FF2B5EF4-FFF2-40B4-BE49-F238E27FC236}">
                <a16:creationId xmlns:a16="http://schemas.microsoft.com/office/drawing/2014/main" id="{6AAABA3D-1260-1D22-91C5-A98A841F22CD}"/>
              </a:ext>
            </a:extLst>
          </p:cNvPr>
          <p:cNvSpPr/>
          <p:nvPr/>
        </p:nvSpPr>
        <p:spPr>
          <a:xfrm>
            <a:off x="5954487" y="337457"/>
            <a:ext cx="4966274" cy="3167743"/>
          </a:xfrm>
          <a:prstGeom prst="cloudCallout">
            <a:avLst/>
          </a:prstGeom>
          <a:ln>
            <a:solidFill>
              <a:schemeClr val="tx1"/>
            </a:solidFill>
          </a:ln>
          <a:effectLst>
            <a:outerShdw blurRad="50800" dist="38100" dir="10800000" algn="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100" b="0" i="0" dirty="0">
              <a:solidFill>
                <a:srgbClr val="1F1F1F"/>
              </a:solidFill>
              <a:effectLst/>
              <a:latin typeface="Comic Sans MS" panose="030F0702030302020204" pitchFamily="66" charset="0"/>
            </a:endParaRPr>
          </a:p>
          <a:p>
            <a:pPr marL="171450" indent="-171450" algn="ctr">
              <a:buFont typeface="Wingdings" panose="05000000000000000000" pitchFamily="2" charset="2"/>
              <a:buChar char="Ø"/>
            </a:pPr>
            <a:r>
              <a:rPr lang="en-US" sz="1100" b="0" i="0" dirty="0">
                <a:solidFill>
                  <a:srgbClr val="1F1F1F"/>
                </a:solidFill>
                <a:effectLst/>
                <a:latin typeface="Comic Sans MS" panose="030F0702030302020204" pitchFamily="66" charset="0"/>
              </a:rPr>
              <a:t>The hotels in the chart have a wide range of NOI, from $10.66 million to $24.54 million. </a:t>
            </a:r>
          </a:p>
          <a:p>
            <a:pPr marL="171450" indent="-171450" algn="ctr">
              <a:buFont typeface="Wingdings" panose="05000000000000000000" pitchFamily="2" charset="2"/>
              <a:buChar char="Ø"/>
            </a:pPr>
            <a:r>
              <a:rPr lang="en-US" sz="1100" b="0" i="0" dirty="0">
                <a:solidFill>
                  <a:srgbClr val="1F1F1F"/>
                </a:solidFill>
                <a:effectLst/>
                <a:latin typeface="Comic Sans MS" panose="030F0702030302020204" pitchFamily="66" charset="0"/>
              </a:rPr>
              <a:t>The hotel with the highest NOI (Hotel #4) has a very high ADR of $22.55 million. This suggests that the hotel is in a desirable area and that it can charge a premium for its rooms.</a:t>
            </a:r>
          </a:p>
          <a:p>
            <a:pPr marL="171450" indent="-171450" algn="ctr">
              <a:buFont typeface="Wingdings" panose="05000000000000000000" pitchFamily="2" charset="2"/>
              <a:buChar char="Ø"/>
            </a:pPr>
            <a:r>
              <a:rPr lang="en-US" sz="1100" b="0" i="0" dirty="0">
                <a:solidFill>
                  <a:srgbClr val="1F1F1F"/>
                </a:solidFill>
                <a:effectLst/>
                <a:latin typeface="Comic Sans MS" panose="030F0702030302020204" pitchFamily="66" charset="0"/>
              </a:rPr>
              <a:t>The hotel with the lowest NOI (Hotel #29) has a very low ADR of $10.66 million. This suggests that the hotel is in a less desirable area and that it is not able to charge a premium for its rooms</a:t>
            </a:r>
          </a:p>
          <a:p>
            <a:pPr marL="171450" indent="-171450" algn="ctr">
              <a:buFont typeface="Wingdings" panose="05000000000000000000" pitchFamily="2" charset="2"/>
              <a:buChar char="Ø"/>
            </a:pPr>
            <a:endParaRPr lang="en-AU" sz="1100" dirty="0">
              <a:latin typeface="Comic Sans MS" panose="030F0702030302020204" pitchFamily="66" charset="0"/>
            </a:endParaRPr>
          </a:p>
        </p:txBody>
      </p:sp>
      <p:sp>
        <p:nvSpPr>
          <p:cNvPr id="4" name="TextBox 3">
            <a:extLst>
              <a:ext uri="{FF2B5EF4-FFF2-40B4-BE49-F238E27FC236}">
                <a16:creationId xmlns:a16="http://schemas.microsoft.com/office/drawing/2014/main" id="{1E6E676C-15FB-20AC-0C98-F4A16082B876}"/>
              </a:ext>
            </a:extLst>
          </p:cNvPr>
          <p:cNvSpPr txBox="1"/>
          <p:nvPr/>
        </p:nvSpPr>
        <p:spPr>
          <a:xfrm>
            <a:off x="452421" y="4005942"/>
            <a:ext cx="11543635" cy="2985433"/>
          </a:xfrm>
          <a:prstGeom prst="rect">
            <a:avLst/>
          </a:prstGeom>
          <a:noFill/>
        </p:spPr>
        <p:txBody>
          <a:bodyPr wrap="square" rtlCol="0">
            <a:spAutoFit/>
          </a:bodyPr>
          <a:lstStyle/>
          <a:p>
            <a:r>
              <a:rPr lang="en-US" dirty="0"/>
              <a:t>INSIGHTS:</a:t>
            </a:r>
            <a:endParaRPr lang="en-US" sz="1800" b="0" i="0" dirty="0">
              <a:solidFill>
                <a:srgbClr val="1F1F1F"/>
              </a:solidFill>
              <a:effectLst/>
              <a:latin typeface="Comic Sans MS" panose="030F0702030302020204" pitchFamily="66" charset="0"/>
            </a:endParaRPr>
          </a:p>
          <a:p>
            <a:pPr marL="285750" indent="-285750">
              <a:buFont typeface="Arial" panose="020B0604020202020204" pitchFamily="34" charset="0"/>
              <a:buChar char="•"/>
            </a:pPr>
            <a:r>
              <a:rPr lang="en-US" sz="1600" b="0" i="0" dirty="0">
                <a:effectLst/>
                <a:latin typeface="Comic Sans MS" panose="030F0702030302020204" pitchFamily="66" charset="0"/>
              </a:rPr>
              <a:t>In these top 10 hotels in the chart are all located in the United States and hotel industry is very competitive in US, and that only the best hotels can achieve high NOIs. </a:t>
            </a:r>
          </a:p>
          <a:p>
            <a:pPr marL="285750" indent="-285750" algn="l">
              <a:buFont typeface="Arial" panose="020B0604020202020204" pitchFamily="34" charset="0"/>
              <a:buChar char="•"/>
            </a:pPr>
            <a:r>
              <a:rPr lang="en-US" sz="1600" b="0" i="0" dirty="0">
                <a:effectLst/>
                <a:latin typeface="Comic Sans MS" panose="030F0702030302020204" pitchFamily="66" charset="0"/>
              </a:rPr>
              <a:t>Long-term planning that aligns with market trends and customer demands is essential for sustained growth and profitability.</a:t>
            </a:r>
          </a:p>
          <a:p>
            <a:pPr marL="285750" indent="-285750" algn="l">
              <a:buFont typeface="Arial" panose="020B0604020202020204" pitchFamily="34" charset="0"/>
              <a:buChar char="•"/>
            </a:pPr>
            <a:r>
              <a:rPr lang="en-US" sz="1600" dirty="0">
                <a:latin typeface="Comic Sans MS" panose="030F0702030302020204" pitchFamily="66" charset="0"/>
              </a:rPr>
              <a:t>T</a:t>
            </a:r>
            <a:r>
              <a:rPr lang="en-US" sz="1600" b="0" i="0" dirty="0">
                <a:effectLst/>
                <a:latin typeface="Comic Sans MS" panose="030F0702030302020204" pitchFamily="66" charset="0"/>
              </a:rPr>
              <a:t>he ADR-NOI relationship is a critical aspect of hospitality finance. Identifying the factors influencing ADR and making informed decisions to optimize NOI can lead to increased financial success and better positioning in the competitive market.</a:t>
            </a:r>
          </a:p>
          <a:p>
            <a:endParaRPr lang="en-US" sz="2000" b="0" i="0" dirty="0">
              <a:solidFill>
                <a:srgbClr val="1F1F1F"/>
              </a:solidFill>
              <a:effectLst/>
              <a:latin typeface="Comic Sans MS" panose="030F0702030302020204" pitchFamily="66" charset="0"/>
            </a:endParaRPr>
          </a:p>
          <a:p>
            <a:endParaRPr lang="en-US" sz="2000" b="0" i="0" dirty="0">
              <a:solidFill>
                <a:srgbClr val="1F1F1F"/>
              </a:solidFill>
              <a:effectLst/>
              <a:latin typeface="Comic Sans MS" panose="030F0702030302020204" pitchFamily="66" charset="0"/>
            </a:endParaRPr>
          </a:p>
          <a:p>
            <a:endParaRPr lang="en-AU" dirty="0"/>
          </a:p>
        </p:txBody>
      </p:sp>
    </p:spTree>
    <p:extLst>
      <p:ext uri="{BB962C8B-B14F-4D97-AF65-F5344CB8AC3E}">
        <p14:creationId xmlns:p14="http://schemas.microsoft.com/office/powerpoint/2010/main" val="371310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a16="http://schemas.microsoft.com/office/drawing/2014/main" id="{9E489DF3-2E30-E462-C92B-04E41676A431}"/>
              </a:ext>
            </a:extLst>
          </p:cNvPr>
          <p:cNvSpPr/>
          <p:nvPr/>
        </p:nvSpPr>
        <p:spPr>
          <a:xfrm>
            <a:off x="5334001" y="348345"/>
            <a:ext cx="5573486" cy="3505198"/>
          </a:xfrm>
          <a:prstGeom prst="cloudCallout">
            <a:avLst/>
          </a:prstGeom>
          <a:ln>
            <a:solidFill>
              <a:schemeClr val="tx1"/>
            </a:solidFill>
          </a:ln>
          <a:effectLst>
            <a:outerShdw blurRad="50800" dist="38100" dir="10800000" algn="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Wingdings" panose="05000000000000000000" pitchFamily="2" charset="2"/>
              <a:buChar char="Ø"/>
            </a:pPr>
            <a:r>
              <a:rPr lang="en-US" dirty="0">
                <a:latin typeface="Comic Sans MS" panose="030F0702030302020204" pitchFamily="66" charset="0"/>
              </a:rPr>
              <a:t>Here we have used bar chart for showing the Year wise Total Revenue and we can check state wise total revenue year on year by using filter. In this chart 2019 year has highest revenue with 302M comparatively with other years.</a:t>
            </a:r>
            <a:endParaRPr lang="en-AU" dirty="0">
              <a:latin typeface="Comic Sans MS" panose="030F0702030302020204" pitchFamily="66" charset="0"/>
            </a:endParaRPr>
          </a:p>
        </p:txBody>
      </p:sp>
      <p:sp>
        <p:nvSpPr>
          <p:cNvPr id="4" name="TextBox 3">
            <a:extLst>
              <a:ext uri="{FF2B5EF4-FFF2-40B4-BE49-F238E27FC236}">
                <a16:creationId xmlns:a16="http://schemas.microsoft.com/office/drawing/2014/main" id="{D7FB6FF6-E43D-0869-91A9-F6C2E3D82BF3}"/>
              </a:ext>
            </a:extLst>
          </p:cNvPr>
          <p:cNvSpPr txBox="1"/>
          <p:nvPr/>
        </p:nvSpPr>
        <p:spPr>
          <a:xfrm>
            <a:off x="803723" y="4343400"/>
            <a:ext cx="10876648" cy="2400657"/>
          </a:xfrm>
          <a:prstGeom prst="rect">
            <a:avLst/>
          </a:prstGeom>
          <a:noFill/>
        </p:spPr>
        <p:txBody>
          <a:bodyPr wrap="square" rtlCol="0">
            <a:spAutoFit/>
          </a:bodyPr>
          <a:lstStyle/>
          <a:p>
            <a:r>
              <a:rPr lang="en-US" dirty="0"/>
              <a:t>INSIGHTS:</a:t>
            </a:r>
          </a:p>
          <a:p>
            <a:pPr>
              <a:buFont typeface="Arial" panose="020B0604020202020204" pitchFamily="34" charset="0"/>
              <a:buChar char="•"/>
            </a:pPr>
            <a:r>
              <a:rPr lang="en-US" sz="1600" b="0" i="0" dirty="0">
                <a:solidFill>
                  <a:srgbClr val="1F1F1F"/>
                </a:solidFill>
                <a:effectLst/>
                <a:latin typeface="Comic Sans MS" panose="030F0702030302020204" pitchFamily="66" charset="0"/>
              </a:rPr>
              <a:t>The growth in revenue has not been consistent over the past few years. There was a significant increase in revenue in 2019, followed by a decline in revenue in 2020. This may be due to a few factors, such as the COVID-19 pandemic.</a:t>
            </a:r>
          </a:p>
          <a:p>
            <a:endParaRPr lang="en-US" sz="1600" b="0" i="0" dirty="0">
              <a:solidFill>
                <a:srgbClr val="1F1F1F"/>
              </a:solidFill>
              <a:effectLst/>
              <a:latin typeface="Comic Sans MS" panose="030F0702030302020204" pitchFamily="66" charset="0"/>
            </a:endParaRPr>
          </a:p>
          <a:p>
            <a:pPr>
              <a:buFont typeface="Arial" panose="020B0604020202020204" pitchFamily="34" charset="0"/>
              <a:buChar char="•"/>
            </a:pPr>
            <a:r>
              <a:rPr lang="en-US" sz="1600" b="0" i="0" dirty="0">
                <a:solidFill>
                  <a:srgbClr val="1F1F1F"/>
                </a:solidFill>
                <a:effectLst/>
                <a:latin typeface="Comic Sans MS" panose="030F0702030302020204" pitchFamily="66" charset="0"/>
              </a:rPr>
              <a:t>The company's revenue is still below the pre-pandemic levels in 2019. This suggests that the company is still recovering from the COVID-19 pandemic.</a:t>
            </a:r>
          </a:p>
          <a:p>
            <a:endParaRPr lang="en-US" dirty="0"/>
          </a:p>
          <a:p>
            <a:endParaRPr lang="en-AU" dirty="0"/>
          </a:p>
        </p:txBody>
      </p:sp>
      <p:pic>
        <p:nvPicPr>
          <p:cNvPr id="6" name="Picture 5">
            <a:extLst>
              <a:ext uri="{FF2B5EF4-FFF2-40B4-BE49-F238E27FC236}">
                <a16:creationId xmlns:a16="http://schemas.microsoft.com/office/drawing/2014/main" id="{FF7E5110-82D1-60F8-6E85-0AC9A226A866}"/>
              </a:ext>
            </a:extLst>
          </p:cNvPr>
          <p:cNvPicPr>
            <a:picLocks noChangeAspect="1"/>
          </p:cNvPicPr>
          <p:nvPr/>
        </p:nvPicPr>
        <p:blipFill>
          <a:blip r:embed="rId2"/>
          <a:stretch>
            <a:fillRect/>
          </a:stretch>
        </p:blipFill>
        <p:spPr>
          <a:xfrm>
            <a:off x="511628" y="348344"/>
            <a:ext cx="4299382" cy="3831769"/>
          </a:xfrm>
          <a:prstGeom prst="roundRect">
            <a:avLst>
              <a:gd name="adj" fmla="val 4167"/>
            </a:avLst>
          </a:prstGeom>
          <a:solidFill>
            <a:srgbClr val="FFFFFF"/>
          </a:solidFill>
          <a:ln w="76200" cap="sq">
            <a:solidFill>
              <a:schemeClr val="bg1">
                <a:lumMod val="6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8933484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1751</TotalTime>
  <Words>1275</Words>
  <Application>Microsoft Office PowerPoint</Application>
  <PresentationFormat>Widescreen</PresentationFormat>
  <Paragraphs>84</Paragraphs>
  <Slides>19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Bahnschrift Light Condensed</vt:lpstr>
      <vt:lpstr>Bahnschrift SemiBold Condensed</vt:lpstr>
      <vt:lpstr>Calibri</vt:lpstr>
      <vt:lpstr>Century Gothic</vt:lpstr>
      <vt:lpstr>Comic Sans MS</vt:lpstr>
      <vt:lpstr>Gill Sans MT</vt:lpstr>
      <vt:lpstr>Google Sans</vt:lpstr>
      <vt:lpstr>Tw Cen MT</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Consultant 000077</dc:creator>
  <cp:lastModifiedBy>Consultant 000077</cp:lastModifiedBy>
  <cp:revision>1</cp:revision>
  <dcterms:created xsi:type="dcterms:W3CDTF">2023-07-11T05:07:07Z</dcterms:created>
  <dcterms:modified xsi:type="dcterms:W3CDTF">2023-07-20T01:14:14Z</dcterms:modified>
</cp:coreProperties>
</file>